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heme/themeOverride1.xml" ContentType="application/vnd.openxmlformats-officedocument.themeOverr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6" r:id="rId2"/>
    <p:sldMasterId id="2147483669" r:id="rId3"/>
  </p:sldMasterIdLst>
  <p:notesMasterIdLst>
    <p:notesMasterId r:id="rId20"/>
  </p:notesMasterIdLst>
  <p:sldIdLst>
    <p:sldId id="256" r:id="rId4"/>
    <p:sldId id="257" r:id="rId5"/>
    <p:sldId id="258" r:id="rId6"/>
    <p:sldId id="259" r:id="rId7"/>
    <p:sldId id="260" r:id="rId8"/>
    <p:sldId id="261" r:id="rId9"/>
    <p:sldId id="262" r:id="rId10"/>
    <p:sldId id="279" r:id="rId11"/>
    <p:sldId id="263" r:id="rId12"/>
    <p:sldId id="264" r:id="rId13"/>
    <p:sldId id="265" r:id="rId14"/>
    <p:sldId id="266" r:id="rId15"/>
    <p:sldId id="267" r:id="rId16"/>
    <p:sldId id="280" r:id="rId17"/>
    <p:sldId id="277" r:id="rId18"/>
    <p:sldId id="274" r:id="rId19"/>
  </p:sldIdLst>
  <p:sldSz cx="12192000" cy="6858000"/>
  <p:notesSz cx="6858000" cy="9144000"/>
  <p:embeddedFontLst>
    <p:embeddedFont>
      <p:font typeface="Abril Fatface" panose="020B0604020202020204" charset="0"/>
      <p:regular r:id="rId21"/>
    </p:embeddedFont>
    <p:embeddedFont>
      <p:font typeface="Calibri" panose="020F0502020204030204" pitchFamily="34" charset="0"/>
      <p:regular r:id="rId22"/>
      <p:bold r:id="rId23"/>
      <p:italic r:id="rId24"/>
      <p:boldItalic r:id="rId25"/>
    </p:embeddedFont>
    <p:embeddedFont>
      <p:font typeface="Century Gothic" panose="020B0502020202020204" pitchFamily="34" charset="0"/>
      <p:regular r:id="rId26"/>
      <p:bold r:id="rId27"/>
      <p:italic r:id="rId28"/>
      <p:boldItalic r:id="rId29"/>
    </p:embeddedFont>
    <p:embeddedFont>
      <p:font typeface="Gill Sans" panose="020B0604020202020204" charset="0"/>
      <p:bold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6" roundtripDataSignature="AMtx7mh2Y4XKzlz1QZ5GlLXg87mpvsfCX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304" autoAdjust="0"/>
    <p:restoredTop sz="94660"/>
  </p:normalViewPr>
  <p:slideViewPr>
    <p:cSldViewPr snapToGrid="0">
      <p:cViewPr varScale="1">
        <p:scale>
          <a:sx n="108" d="100"/>
          <a:sy n="108" d="100"/>
        </p:scale>
        <p:origin x="75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6.fntdata"/><Relationship Id="rId39"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font" Target="fonts/font1.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5.fntdata"/><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3.fntdata"/><Relationship Id="rId28" Type="http://schemas.openxmlformats.org/officeDocument/2006/relationships/font" Target="fonts/font8.fntdata"/><Relationship Id="rId36" Type="http://customschemas.google.com/relationships/presentationmetadata" Target="metadata"/><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8" Type="http://schemas.openxmlformats.org/officeDocument/2006/relationships/slide" Target="slides/slide5.xml"/></Relationships>
</file>

<file path=ppt/media/image1.png>
</file>

<file path=ppt/media/image10.jp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1" name="Google Shape;26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1" name="Google Shape;341;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8" name="Google Shape;348;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9" name="Google Shape;349;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7" name="Google Shape;357;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3" name="Google Shape;36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2" name="Google Shape;422;p1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3" name="Google Shape;423;p1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8" name="Google Shape;268;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5" name="Google Shape;27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1" name="Google Shape;291;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9" name="Google Shape;309;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0" name="Google Shape;32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6" name="Google Shape;32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2" name="Google Shape;33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04167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2" name="Google Shape;33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1"/>
        <p:cNvGrpSpPr/>
        <p:nvPr/>
      </p:nvGrpSpPr>
      <p:grpSpPr>
        <a:xfrm>
          <a:off x="0" y="0"/>
          <a:ext cx="0" cy="0"/>
          <a:chOff x="0" y="0"/>
          <a:chExt cx="0" cy="0"/>
        </a:xfrm>
      </p:grpSpPr>
      <p:sp>
        <p:nvSpPr>
          <p:cNvPr id="22" name="Google Shape;22;p21"/>
          <p:cNvSpPr txBox="1">
            <a:spLocks noGrp="1"/>
          </p:cNvSpPr>
          <p:nvPr>
            <p:ph type="ctrTitle"/>
          </p:nvPr>
        </p:nvSpPr>
        <p:spPr>
          <a:xfrm>
            <a:off x="1154955" y="1447800"/>
            <a:ext cx="8825658" cy="332958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7200"/>
              <a:buFont typeface="Century Gothic"/>
              <a:buNone/>
              <a:defRPr sz="7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1"/>
          <p:cNvSpPr txBox="1">
            <a:spLocks noGrp="1"/>
          </p:cNvSpPr>
          <p:nvPr>
            <p:ph type="subTitle" idx="1"/>
          </p:nvPr>
        </p:nvSpPr>
        <p:spPr>
          <a:xfrm>
            <a:off x="1154955" y="4777380"/>
            <a:ext cx="8825658" cy="861420"/>
          </a:xfrm>
          <a:prstGeom prst="rect">
            <a:avLst/>
          </a:prstGeom>
          <a:noFill/>
          <a:ln>
            <a:noFill/>
          </a:ln>
        </p:spPr>
        <p:txBody>
          <a:bodyPr spcFirstLastPara="1" wrap="square" lIns="91425" tIns="45700" rIns="91425" bIns="45700" anchor="t" anchorCtr="0">
            <a:normAutofit/>
          </a:bodyPr>
          <a:lstStyle>
            <a:lvl1pPr lvl="0" algn="l">
              <a:spcBef>
                <a:spcPts val="1000"/>
              </a:spcBef>
              <a:spcAft>
                <a:spcPts val="0"/>
              </a:spcAft>
              <a:buSzPts val="1600"/>
              <a:buNone/>
              <a:defRPr cap="none">
                <a:solidFill>
                  <a:srgbClr val="86D1D8"/>
                </a:solidFill>
              </a:defRPr>
            </a:lvl1pPr>
            <a:lvl2pPr lvl="1" algn="ctr">
              <a:spcBef>
                <a:spcPts val="1000"/>
              </a:spcBef>
              <a:spcAft>
                <a:spcPts val="0"/>
              </a:spcAft>
              <a:buSzPts val="1440"/>
              <a:buNone/>
              <a:defRPr>
                <a:solidFill>
                  <a:schemeClr val="lt1"/>
                </a:solidFill>
              </a:defRPr>
            </a:lvl2pPr>
            <a:lvl3pPr lvl="2" algn="ctr">
              <a:spcBef>
                <a:spcPts val="1000"/>
              </a:spcBef>
              <a:spcAft>
                <a:spcPts val="0"/>
              </a:spcAft>
              <a:buSzPts val="1280"/>
              <a:buNone/>
              <a:defRPr>
                <a:solidFill>
                  <a:schemeClr val="lt1"/>
                </a:solidFill>
              </a:defRPr>
            </a:lvl3pPr>
            <a:lvl4pPr lvl="3" algn="ctr">
              <a:spcBef>
                <a:spcPts val="1000"/>
              </a:spcBef>
              <a:spcAft>
                <a:spcPts val="0"/>
              </a:spcAft>
              <a:buSzPts val="1120"/>
              <a:buNone/>
              <a:defRPr>
                <a:solidFill>
                  <a:schemeClr val="lt1"/>
                </a:solidFill>
              </a:defRPr>
            </a:lvl4pPr>
            <a:lvl5pPr lvl="4" algn="ctr">
              <a:spcBef>
                <a:spcPts val="1000"/>
              </a:spcBef>
              <a:spcAft>
                <a:spcPts val="0"/>
              </a:spcAft>
              <a:buSzPts val="1120"/>
              <a:buNone/>
              <a:defRPr>
                <a:solidFill>
                  <a:schemeClr val="lt1"/>
                </a:solidFill>
              </a:defRPr>
            </a:lvl5pPr>
            <a:lvl6pPr lvl="5" algn="ctr">
              <a:spcBef>
                <a:spcPts val="1000"/>
              </a:spcBef>
              <a:spcAft>
                <a:spcPts val="0"/>
              </a:spcAft>
              <a:buSzPts val="1120"/>
              <a:buNone/>
              <a:defRPr>
                <a:solidFill>
                  <a:schemeClr val="lt1"/>
                </a:solidFill>
              </a:defRPr>
            </a:lvl6pPr>
            <a:lvl7pPr lvl="6" algn="ctr">
              <a:spcBef>
                <a:spcPts val="1000"/>
              </a:spcBef>
              <a:spcAft>
                <a:spcPts val="0"/>
              </a:spcAft>
              <a:buSzPts val="1120"/>
              <a:buNone/>
              <a:defRPr>
                <a:solidFill>
                  <a:schemeClr val="lt1"/>
                </a:solidFill>
              </a:defRPr>
            </a:lvl7pPr>
            <a:lvl8pPr lvl="7" algn="ctr">
              <a:spcBef>
                <a:spcPts val="1000"/>
              </a:spcBef>
              <a:spcAft>
                <a:spcPts val="0"/>
              </a:spcAft>
              <a:buSzPts val="1120"/>
              <a:buNone/>
              <a:defRPr>
                <a:solidFill>
                  <a:schemeClr val="lt1"/>
                </a:solidFill>
              </a:defRPr>
            </a:lvl8pPr>
            <a:lvl9pPr lvl="8" algn="ctr">
              <a:spcBef>
                <a:spcPts val="1000"/>
              </a:spcBef>
              <a:spcAft>
                <a:spcPts val="0"/>
              </a:spcAft>
              <a:buSzPts val="1120"/>
              <a:buNone/>
              <a:defRPr>
                <a:solidFill>
                  <a:schemeClr val="lt1"/>
                </a:solidFill>
              </a:defRPr>
            </a:lvl9pPr>
          </a:lstStyle>
          <a:p>
            <a:endParaRPr/>
          </a:p>
        </p:txBody>
      </p:sp>
      <p:sp>
        <p:nvSpPr>
          <p:cNvPr id="24" name="Google Shape;24;p21"/>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21"/>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1"/>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8"/>
        <p:cNvGrpSpPr/>
        <p:nvPr/>
      </p:nvGrpSpPr>
      <p:grpSpPr>
        <a:xfrm>
          <a:off x="0" y="0"/>
          <a:ext cx="0" cy="0"/>
          <a:chOff x="0" y="0"/>
          <a:chExt cx="0" cy="0"/>
        </a:xfrm>
      </p:grpSpPr>
      <p:sp>
        <p:nvSpPr>
          <p:cNvPr id="79" name="Google Shape;79;p33"/>
          <p:cNvSpPr txBox="1">
            <a:spLocks noGrp="1"/>
          </p:cNvSpPr>
          <p:nvPr>
            <p:ph type="title"/>
          </p:nvPr>
        </p:nvSpPr>
        <p:spPr>
          <a:xfrm>
            <a:off x="1154956" y="4800587"/>
            <a:ext cx="8825657"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2"/>
              </a:buClr>
              <a:buSzPts val="2400"/>
              <a:buFont typeface="Century Gothic"/>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33"/>
          <p:cNvSpPr>
            <a:spLocks noGrp="1"/>
          </p:cNvSpPr>
          <p:nvPr>
            <p:ph type="pic" idx="2"/>
          </p:nvPr>
        </p:nvSpPr>
        <p:spPr>
          <a:xfrm>
            <a:off x="1154955" y="685800"/>
            <a:ext cx="8825658" cy="3640666"/>
          </a:xfrm>
          <a:prstGeom prst="roundRect">
            <a:avLst>
              <a:gd name="adj" fmla="val 1858"/>
            </a:avLst>
          </a:prstGeom>
          <a:noFill/>
          <a:ln>
            <a:noFill/>
          </a:ln>
          <a:effectLst>
            <a:outerShdw blurRad="50800" dist="50800" dir="5400000" algn="tl" rotWithShape="0">
              <a:srgbClr val="000000">
                <a:alpha val="42745"/>
              </a:srgbClr>
            </a:outerShdw>
          </a:effectLst>
        </p:spPr>
        <p:txBody>
          <a:bodyPr spcFirstLastPara="1" wrap="square" lIns="91425" tIns="45700" rIns="91425" bIns="45700" anchor="t" anchorCtr="0">
            <a:normAutofit/>
          </a:bodyPr>
          <a:lstStyle>
            <a:lvl1pPr marR="0" lvl="0" algn="ctr"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1pPr>
            <a:lvl2pPr marR="0" lvl="1"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2pPr>
            <a:lvl3pPr marR="0" lvl="2"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3pPr>
            <a:lvl4pPr marR="0" lvl="3"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4pPr>
            <a:lvl5pPr marR="0" lvl="4"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5pPr>
            <a:lvl6pPr marR="0" lvl="5"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6pPr>
            <a:lvl7pPr marR="0" lvl="6"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7pPr>
            <a:lvl8pPr marR="0" lvl="7"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8pPr>
            <a:lvl9pPr marR="0" lvl="8"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81" name="Google Shape;81;p33"/>
          <p:cNvSpPr txBox="1">
            <a:spLocks noGrp="1"/>
          </p:cNvSpPr>
          <p:nvPr>
            <p:ph type="body" idx="1"/>
          </p:nvPr>
        </p:nvSpPr>
        <p:spPr>
          <a:xfrm>
            <a:off x="1154956" y="5367325"/>
            <a:ext cx="8825656" cy="49371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960"/>
              <a:buNone/>
              <a:defRPr sz="12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82" name="Google Shape;82;p33"/>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33"/>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33"/>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85"/>
        <p:cNvGrpSpPr/>
        <p:nvPr/>
      </p:nvGrpSpPr>
      <p:grpSpPr>
        <a:xfrm>
          <a:off x="0" y="0"/>
          <a:ext cx="0" cy="0"/>
          <a:chOff x="0" y="0"/>
          <a:chExt cx="0" cy="0"/>
        </a:xfrm>
      </p:grpSpPr>
      <p:sp>
        <p:nvSpPr>
          <p:cNvPr id="86" name="Google Shape;86;p34"/>
          <p:cNvSpPr txBox="1">
            <a:spLocks noGrp="1"/>
          </p:cNvSpPr>
          <p:nvPr>
            <p:ph type="title"/>
          </p:nvPr>
        </p:nvSpPr>
        <p:spPr>
          <a:xfrm>
            <a:off x="1154954" y="1447800"/>
            <a:ext cx="8825659" cy="19812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800"/>
              <a:buFont typeface="Century Gothic"/>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34"/>
          <p:cNvSpPr txBox="1">
            <a:spLocks noGrp="1"/>
          </p:cNvSpPr>
          <p:nvPr>
            <p:ph type="body" idx="1"/>
          </p:nvPr>
        </p:nvSpPr>
        <p:spPr>
          <a:xfrm>
            <a:off x="1154954" y="3657600"/>
            <a:ext cx="8825659" cy="2362200"/>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440"/>
              <a:buNone/>
              <a:defRPr sz="18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88" name="Google Shape;88;p34"/>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34"/>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34"/>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91"/>
        <p:cNvGrpSpPr/>
        <p:nvPr/>
      </p:nvGrpSpPr>
      <p:grpSpPr>
        <a:xfrm>
          <a:off x="0" y="0"/>
          <a:ext cx="0" cy="0"/>
          <a:chOff x="0" y="0"/>
          <a:chExt cx="0" cy="0"/>
        </a:xfrm>
      </p:grpSpPr>
      <p:sp>
        <p:nvSpPr>
          <p:cNvPr id="92" name="Google Shape;92;p35"/>
          <p:cNvSpPr txBox="1">
            <a:spLocks noGrp="1"/>
          </p:cNvSpPr>
          <p:nvPr>
            <p:ph type="title"/>
          </p:nvPr>
        </p:nvSpPr>
        <p:spPr>
          <a:xfrm>
            <a:off x="1574801" y="1447800"/>
            <a:ext cx="7999315" cy="2323374"/>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800"/>
              <a:buFont typeface="Century Gothic"/>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35"/>
          <p:cNvSpPr txBox="1">
            <a:spLocks noGrp="1"/>
          </p:cNvSpPr>
          <p:nvPr>
            <p:ph type="body" idx="1"/>
          </p:nvPr>
        </p:nvSpPr>
        <p:spPr>
          <a:xfrm>
            <a:off x="1930400" y="3771174"/>
            <a:ext cx="7279649" cy="342174"/>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b="0" i="0" cap="small">
                <a:solidFill>
                  <a:srgbClr val="86D1D8"/>
                </a:solidFill>
                <a:latin typeface="Century Gothic"/>
                <a:ea typeface="Century Gothic"/>
                <a:cs typeface="Century Gothic"/>
                <a:sym typeface="Century Gothic"/>
              </a:defRPr>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94" name="Google Shape;94;p35"/>
          <p:cNvSpPr txBox="1">
            <a:spLocks noGrp="1"/>
          </p:cNvSpPr>
          <p:nvPr>
            <p:ph type="body" idx="2"/>
          </p:nvPr>
        </p:nvSpPr>
        <p:spPr>
          <a:xfrm>
            <a:off x="1154954" y="4350657"/>
            <a:ext cx="8825659" cy="1676400"/>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440"/>
              <a:buNone/>
              <a:defRPr sz="18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95" name="Google Shape;95;p35"/>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35"/>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35"/>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98" name="Google Shape;98;p35"/>
          <p:cNvSpPr txBox="1"/>
          <p:nvPr/>
        </p:nvSpPr>
        <p:spPr>
          <a:xfrm>
            <a:off x="898295" y="971253"/>
            <a:ext cx="801912" cy="196977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2200" b="0" i="0">
                <a:solidFill>
                  <a:srgbClr val="86D1D8"/>
                </a:solidFill>
                <a:latin typeface="Arial"/>
                <a:ea typeface="Arial"/>
                <a:cs typeface="Arial"/>
                <a:sym typeface="Arial"/>
              </a:rPr>
              <a:t>“</a:t>
            </a:r>
            <a:endParaRPr/>
          </a:p>
        </p:txBody>
      </p:sp>
      <p:sp>
        <p:nvSpPr>
          <p:cNvPr id="99" name="Google Shape;99;p35"/>
          <p:cNvSpPr txBox="1"/>
          <p:nvPr/>
        </p:nvSpPr>
        <p:spPr>
          <a:xfrm>
            <a:off x="9330490" y="2613787"/>
            <a:ext cx="801912" cy="196977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2200" b="0" i="0">
                <a:solidFill>
                  <a:srgbClr val="86D1D8"/>
                </a:solidFill>
                <a:latin typeface="Arial"/>
                <a:ea typeface="Arial"/>
                <a:cs typeface="Arial"/>
                <a:sym typeface="Aria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00"/>
        <p:cNvGrpSpPr/>
        <p:nvPr/>
      </p:nvGrpSpPr>
      <p:grpSpPr>
        <a:xfrm>
          <a:off x="0" y="0"/>
          <a:ext cx="0" cy="0"/>
          <a:chOff x="0" y="0"/>
          <a:chExt cx="0" cy="0"/>
        </a:xfrm>
      </p:grpSpPr>
      <p:sp>
        <p:nvSpPr>
          <p:cNvPr id="101" name="Google Shape;101;p36"/>
          <p:cNvSpPr txBox="1">
            <a:spLocks noGrp="1"/>
          </p:cNvSpPr>
          <p:nvPr>
            <p:ph type="title"/>
          </p:nvPr>
        </p:nvSpPr>
        <p:spPr>
          <a:xfrm>
            <a:off x="1154954" y="3124201"/>
            <a:ext cx="8825660" cy="165318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4000"/>
              <a:buFont typeface="Century Gothic"/>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36"/>
          <p:cNvSpPr txBox="1">
            <a:spLocks noGrp="1"/>
          </p:cNvSpPr>
          <p:nvPr>
            <p:ph type="body" idx="1"/>
          </p:nvPr>
        </p:nvSpPr>
        <p:spPr>
          <a:xfrm>
            <a:off x="1154954" y="4777381"/>
            <a:ext cx="8825659"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600"/>
              <a:buNone/>
              <a:defRPr sz="2000" cap="none">
                <a:solidFill>
                  <a:srgbClr val="86D1D8"/>
                </a:solidFill>
              </a:defRPr>
            </a:lvl1pPr>
            <a:lvl2pPr marL="914400" lvl="1" indent="-228600" algn="l">
              <a:spcBef>
                <a:spcPts val="1000"/>
              </a:spcBef>
              <a:spcAft>
                <a:spcPts val="0"/>
              </a:spcAft>
              <a:buSzPts val="1440"/>
              <a:buNone/>
              <a:defRPr sz="1800">
                <a:solidFill>
                  <a:schemeClr val="lt1"/>
                </a:solidFill>
              </a:defRPr>
            </a:lvl2pPr>
            <a:lvl3pPr marL="1371600" lvl="2" indent="-228600" algn="l">
              <a:spcBef>
                <a:spcPts val="1000"/>
              </a:spcBef>
              <a:spcAft>
                <a:spcPts val="0"/>
              </a:spcAft>
              <a:buSzPts val="1280"/>
              <a:buNone/>
              <a:defRPr sz="1600">
                <a:solidFill>
                  <a:schemeClr val="lt1"/>
                </a:solidFill>
              </a:defRPr>
            </a:lvl3pPr>
            <a:lvl4pPr marL="1828800" lvl="3" indent="-228600" algn="l">
              <a:spcBef>
                <a:spcPts val="1000"/>
              </a:spcBef>
              <a:spcAft>
                <a:spcPts val="0"/>
              </a:spcAft>
              <a:buSzPts val="1120"/>
              <a:buNone/>
              <a:defRPr sz="1400">
                <a:solidFill>
                  <a:schemeClr val="lt1"/>
                </a:solidFill>
              </a:defRPr>
            </a:lvl4pPr>
            <a:lvl5pPr marL="2286000" lvl="4" indent="-228600" algn="l">
              <a:spcBef>
                <a:spcPts val="1000"/>
              </a:spcBef>
              <a:spcAft>
                <a:spcPts val="0"/>
              </a:spcAft>
              <a:buSzPts val="1120"/>
              <a:buNone/>
              <a:defRPr sz="1400">
                <a:solidFill>
                  <a:schemeClr val="lt1"/>
                </a:solidFill>
              </a:defRPr>
            </a:lvl5pPr>
            <a:lvl6pPr marL="2743200" lvl="5" indent="-228600" algn="l">
              <a:spcBef>
                <a:spcPts val="1000"/>
              </a:spcBef>
              <a:spcAft>
                <a:spcPts val="0"/>
              </a:spcAft>
              <a:buSzPts val="1120"/>
              <a:buNone/>
              <a:defRPr sz="1400">
                <a:solidFill>
                  <a:schemeClr val="lt1"/>
                </a:solidFill>
              </a:defRPr>
            </a:lvl6pPr>
            <a:lvl7pPr marL="3200400" lvl="6" indent="-228600" algn="l">
              <a:spcBef>
                <a:spcPts val="1000"/>
              </a:spcBef>
              <a:spcAft>
                <a:spcPts val="0"/>
              </a:spcAft>
              <a:buSzPts val="1120"/>
              <a:buNone/>
              <a:defRPr sz="1400">
                <a:solidFill>
                  <a:schemeClr val="lt1"/>
                </a:solidFill>
              </a:defRPr>
            </a:lvl7pPr>
            <a:lvl8pPr marL="3657600" lvl="7" indent="-228600" algn="l">
              <a:spcBef>
                <a:spcPts val="1000"/>
              </a:spcBef>
              <a:spcAft>
                <a:spcPts val="0"/>
              </a:spcAft>
              <a:buSzPts val="1120"/>
              <a:buNone/>
              <a:defRPr sz="1400">
                <a:solidFill>
                  <a:schemeClr val="lt1"/>
                </a:solidFill>
              </a:defRPr>
            </a:lvl8pPr>
            <a:lvl9pPr marL="4114800" lvl="8" indent="-228600" algn="l">
              <a:spcBef>
                <a:spcPts val="1000"/>
              </a:spcBef>
              <a:spcAft>
                <a:spcPts val="0"/>
              </a:spcAft>
              <a:buSzPts val="1120"/>
              <a:buNone/>
              <a:defRPr sz="1400">
                <a:solidFill>
                  <a:schemeClr val="lt1"/>
                </a:solidFill>
              </a:defRPr>
            </a:lvl9pPr>
          </a:lstStyle>
          <a:p>
            <a:endParaRPr/>
          </a:p>
        </p:txBody>
      </p:sp>
      <p:sp>
        <p:nvSpPr>
          <p:cNvPr id="103" name="Google Shape;103;p36"/>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4" name="Google Shape;104;p36"/>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36"/>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6"/>
        <p:cNvGrpSpPr/>
        <p:nvPr/>
      </p:nvGrpSpPr>
      <p:grpSpPr>
        <a:xfrm>
          <a:off x="0" y="0"/>
          <a:ext cx="0" cy="0"/>
          <a:chOff x="0" y="0"/>
          <a:chExt cx="0" cy="0"/>
        </a:xfrm>
      </p:grpSpPr>
      <p:sp>
        <p:nvSpPr>
          <p:cNvPr id="107" name="Google Shape;107;p37"/>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200"/>
              <a:buFont typeface="Century Gothic"/>
              <a:buNone/>
              <a:defRPr sz="4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8" name="Google Shape;108;p37"/>
          <p:cNvSpPr txBox="1">
            <a:spLocks noGrp="1"/>
          </p:cNvSpPr>
          <p:nvPr>
            <p:ph type="body" idx="1"/>
          </p:nvPr>
        </p:nvSpPr>
        <p:spPr>
          <a:xfrm>
            <a:off x="632947" y="1981200"/>
            <a:ext cx="2946866"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09" name="Google Shape;109;p37"/>
          <p:cNvSpPr txBox="1">
            <a:spLocks noGrp="1"/>
          </p:cNvSpPr>
          <p:nvPr>
            <p:ph type="body" idx="2"/>
          </p:nvPr>
        </p:nvSpPr>
        <p:spPr>
          <a:xfrm>
            <a:off x="652463" y="2667000"/>
            <a:ext cx="2927350" cy="3589338"/>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10" name="Google Shape;110;p37"/>
          <p:cNvSpPr txBox="1">
            <a:spLocks noGrp="1"/>
          </p:cNvSpPr>
          <p:nvPr>
            <p:ph type="body" idx="3"/>
          </p:nvPr>
        </p:nvSpPr>
        <p:spPr>
          <a:xfrm>
            <a:off x="3883659" y="1981200"/>
            <a:ext cx="2936241"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11" name="Google Shape;111;p37"/>
          <p:cNvSpPr txBox="1">
            <a:spLocks noGrp="1"/>
          </p:cNvSpPr>
          <p:nvPr>
            <p:ph type="body" idx="4"/>
          </p:nvPr>
        </p:nvSpPr>
        <p:spPr>
          <a:xfrm>
            <a:off x="3873106" y="2667000"/>
            <a:ext cx="2946794" cy="3589338"/>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12" name="Google Shape;112;p37"/>
          <p:cNvSpPr txBox="1">
            <a:spLocks noGrp="1"/>
          </p:cNvSpPr>
          <p:nvPr>
            <p:ph type="body" idx="5"/>
          </p:nvPr>
        </p:nvSpPr>
        <p:spPr>
          <a:xfrm>
            <a:off x="7124700" y="1981200"/>
            <a:ext cx="2932113"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13" name="Google Shape;113;p37"/>
          <p:cNvSpPr txBox="1">
            <a:spLocks noGrp="1"/>
          </p:cNvSpPr>
          <p:nvPr>
            <p:ph type="body" idx="6"/>
          </p:nvPr>
        </p:nvSpPr>
        <p:spPr>
          <a:xfrm>
            <a:off x="7124700" y="2667000"/>
            <a:ext cx="2932113" cy="3589338"/>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cxnSp>
        <p:nvCxnSpPr>
          <p:cNvPr id="114" name="Google Shape;114;p37"/>
          <p:cNvCxnSpPr/>
          <p:nvPr/>
        </p:nvCxnSpPr>
        <p:spPr>
          <a:xfrm>
            <a:off x="3726142" y="2133600"/>
            <a:ext cx="0" cy="3962400"/>
          </a:xfrm>
          <a:prstGeom prst="straightConnector1">
            <a:avLst/>
          </a:prstGeom>
          <a:noFill/>
          <a:ln w="12700" cap="flat" cmpd="sng">
            <a:solidFill>
              <a:srgbClr val="86D1D8">
                <a:alpha val="40000"/>
              </a:srgbClr>
            </a:solidFill>
            <a:prstDash val="solid"/>
            <a:round/>
            <a:headEnd type="none" w="sm" len="sm"/>
            <a:tailEnd type="none" w="sm" len="sm"/>
          </a:ln>
        </p:spPr>
      </p:cxnSp>
      <p:cxnSp>
        <p:nvCxnSpPr>
          <p:cNvPr id="115" name="Google Shape;115;p37"/>
          <p:cNvCxnSpPr/>
          <p:nvPr/>
        </p:nvCxnSpPr>
        <p:spPr>
          <a:xfrm>
            <a:off x="6962227" y="2133600"/>
            <a:ext cx="0" cy="3966882"/>
          </a:xfrm>
          <a:prstGeom prst="straightConnector1">
            <a:avLst/>
          </a:prstGeom>
          <a:noFill/>
          <a:ln w="12700" cap="flat" cmpd="sng">
            <a:solidFill>
              <a:srgbClr val="86D1D8">
                <a:alpha val="40000"/>
              </a:srgbClr>
            </a:solidFill>
            <a:prstDash val="solid"/>
            <a:round/>
            <a:headEnd type="none" w="sm" len="sm"/>
            <a:tailEnd type="none" w="sm" len="sm"/>
          </a:ln>
        </p:spPr>
      </p:cxnSp>
      <p:sp>
        <p:nvSpPr>
          <p:cNvPr id="116" name="Google Shape;116;p37"/>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37"/>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8" name="Google Shape;118;p37"/>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9"/>
        <p:cNvGrpSpPr/>
        <p:nvPr/>
      </p:nvGrpSpPr>
      <p:grpSpPr>
        <a:xfrm>
          <a:off x="0" y="0"/>
          <a:ext cx="0" cy="0"/>
          <a:chOff x="0" y="0"/>
          <a:chExt cx="0" cy="0"/>
        </a:xfrm>
      </p:grpSpPr>
      <p:sp>
        <p:nvSpPr>
          <p:cNvPr id="120" name="Google Shape;120;p38"/>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200"/>
              <a:buFont typeface="Century Gothic"/>
              <a:buNone/>
              <a:defRPr sz="4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1" name="Google Shape;121;p38"/>
          <p:cNvSpPr txBox="1">
            <a:spLocks noGrp="1"/>
          </p:cNvSpPr>
          <p:nvPr>
            <p:ph type="body" idx="1"/>
          </p:nvPr>
        </p:nvSpPr>
        <p:spPr>
          <a:xfrm>
            <a:off x="652463" y="4250949"/>
            <a:ext cx="2940050"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22" name="Google Shape;122;p38"/>
          <p:cNvSpPr>
            <a:spLocks noGrp="1"/>
          </p:cNvSpPr>
          <p:nvPr>
            <p:ph type="pic" idx="2"/>
          </p:nvPr>
        </p:nvSpPr>
        <p:spPr>
          <a:xfrm>
            <a:off x="652463" y="2209800"/>
            <a:ext cx="2940050" cy="1524000"/>
          </a:xfrm>
          <a:prstGeom prst="roundRect">
            <a:avLst>
              <a:gd name="adj" fmla="val 1858"/>
            </a:avLst>
          </a:prstGeom>
          <a:noFill/>
          <a:ln>
            <a:noFill/>
          </a:ln>
          <a:effectLst>
            <a:outerShdw blurRad="50800" dist="50800" dir="5400000" algn="tl" rotWithShape="0">
              <a:srgbClr val="000000">
                <a:alpha val="42745"/>
              </a:srgbClr>
            </a:outerShdw>
          </a:effectLst>
        </p:spPr>
        <p:txBody>
          <a:bodyPr spcFirstLastPara="1" wrap="square" lIns="91425" tIns="45700" rIns="91425" bIns="45700" anchor="t" anchorCtr="0">
            <a:normAutofit/>
          </a:bodyPr>
          <a:lstStyle>
            <a:lvl1pPr marR="0" lvl="0" algn="ctr"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1pPr>
            <a:lvl2pPr marR="0" lvl="1"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2pPr>
            <a:lvl3pPr marR="0" lvl="2"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3pPr>
            <a:lvl4pPr marR="0" lvl="3"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4pPr>
            <a:lvl5pPr marR="0" lvl="4"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5pPr>
            <a:lvl6pPr marR="0" lvl="5"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6pPr>
            <a:lvl7pPr marR="0" lvl="6"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7pPr>
            <a:lvl8pPr marR="0" lvl="7"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8pPr>
            <a:lvl9pPr marR="0" lvl="8"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8"/>
          <p:cNvSpPr txBox="1">
            <a:spLocks noGrp="1"/>
          </p:cNvSpPr>
          <p:nvPr>
            <p:ph type="body" idx="3"/>
          </p:nvPr>
        </p:nvSpPr>
        <p:spPr>
          <a:xfrm>
            <a:off x="652463" y="4827211"/>
            <a:ext cx="2940050" cy="65918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24" name="Google Shape;124;p38"/>
          <p:cNvSpPr txBox="1">
            <a:spLocks noGrp="1"/>
          </p:cNvSpPr>
          <p:nvPr>
            <p:ph type="body" idx="4"/>
          </p:nvPr>
        </p:nvSpPr>
        <p:spPr>
          <a:xfrm>
            <a:off x="3889375" y="4250949"/>
            <a:ext cx="2930525"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25" name="Google Shape;125;p38"/>
          <p:cNvSpPr>
            <a:spLocks noGrp="1"/>
          </p:cNvSpPr>
          <p:nvPr>
            <p:ph type="pic" idx="5"/>
          </p:nvPr>
        </p:nvSpPr>
        <p:spPr>
          <a:xfrm>
            <a:off x="3889374" y="2209800"/>
            <a:ext cx="2930525" cy="1524000"/>
          </a:xfrm>
          <a:prstGeom prst="roundRect">
            <a:avLst>
              <a:gd name="adj" fmla="val 1858"/>
            </a:avLst>
          </a:prstGeom>
          <a:noFill/>
          <a:ln>
            <a:noFill/>
          </a:ln>
          <a:effectLst>
            <a:outerShdw blurRad="50800" dist="50800" dir="5400000" algn="tl" rotWithShape="0">
              <a:srgbClr val="000000">
                <a:alpha val="42745"/>
              </a:srgbClr>
            </a:outerShdw>
          </a:effectLst>
        </p:spPr>
        <p:txBody>
          <a:bodyPr spcFirstLastPara="1" wrap="square" lIns="91425" tIns="45700" rIns="91425" bIns="45700" anchor="t" anchorCtr="0">
            <a:normAutofit/>
          </a:bodyPr>
          <a:lstStyle>
            <a:lvl1pPr marR="0" lvl="0" algn="ctr"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1pPr>
            <a:lvl2pPr marR="0" lvl="1"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2pPr>
            <a:lvl3pPr marR="0" lvl="2"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3pPr>
            <a:lvl4pPr marR="0" lvl="3"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4pPr>
            <a:lvl5pPr marR="0" lvl="4"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5pPr>
            <a:lvl6pPr marR="0" lvl="5"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6pPr>
            <a:lvl7pPr marR="0" lvl="6"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7pPr>
            <a:lvl8pPr marR="0" lvl="7"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8pPr>
            <a:lvl9pPr marR="0" lvl="8"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6" name="Google Shape;126;p38"/>
          <p:cNvSpPr txBox="1">
            <a:spLocks noGrp="1"/>
          </p:cNvSpPr>
          <p:nvPr>
            <p:ph type="body" idx="6"/>
          </p:nvPr>
        </p:nvSpPr>
        <p:spPr>
          <a:xfrm>
            <a:off x="3888022" y="4827210"/>
            <a:ext cx="2934406" cy="65918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27" name="Google Shape;127;p38"/>
          <p:cNvSpPr txBox="1">
            <a:spLocks noGrp="1"/>
          </p:cNvSpPr>
          <p:nvPr>
            <p:ph type="body" idx="7"/>
          </p:nvPr>
        </p:nvSpPr>
        <p:spPr>
          <a:xfrm>
            <a:off x="7124700" y="4250949"/>
            <a:ext cx="2932113"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28" name="Google Shape;128;p38"/>
          <p:cNvSpPr>
            <a:spLocks noGrp="1"/>
          </p:cNvSpPr>
          <p:nvPr>
            <p:ph type="pic" idx="8"/>
          </p:nvPr>
        </p:nvSpPr>
        <p:spPr>
          <a:xfrm>
            <a:off x="7124699" y="2209800"/>
            <a:ext cx="2932113" cy="1524000"/>
          </a:xfrm>
          <a:prstGeom prst="roundRect">
            <a:avLst>
              <a:gd name="adj" fmla="val 1858"/>
            </a:avLst>
          </a:prstGeom>
          <a:noFill/>
          <a:ln>
            <a:noFill/>
          </a:ln>
          <a:effectLst>
            <a:outerShdw blurRad="50800" dist="50800" dir="5400000" algn="tl" rotWithShape="0">
              <a:srgbClr val="000000">
                <a:alpha val="42745"/>
              </a:srgbClr>
            </a:outerShdw>
          </a:effectLst>
        </p:spPr>
        <p:txBody>
          <a:bodyPr spcFirstLastPara="1" wrap="square" lIns="91425" tIns="45700" rIns="91425" bIns="45700" anchor="t" anchorCtr="0">
            <a:normAutofit/>
          </a:bodyPr>
          <a:lstStyle>
            <a:lvl1pPr marR="0" lvl="0" algn="ctr"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1pPr>
            <a:lvl2pPr marR="0" lvl="1"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2pPr>
            <a:lvl3pPr marR="0" lvl="2"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3pPr>
            <a:lvl4pPr marR="0" lvl="3"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4pPr>
            <a:lvl5pPr marR="0" lvl="4"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5pPr>
            <a:lvl6pPr marR="0" lvl="5"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6pPr>
            <a:lvl7pPr marR="0" lvl="6"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7pPr>
            <a:lvl8pPr marR="0" lvl="7"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8pPr>
            <a:lvl9pPr marR="0" lvl="8"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9" name="Google Shape;129;p38"/>
          <p:cNvSpPr txBox="1">
            <a:spLocks noGrp="1"/>
          </p:cNvSpPr>
          <p:nvPr>
            <p:ph type="body" idx="9"/>
          </p:nvPr>
        </p:nvSpPr>
        <p:spPr>
          <a:xfrm>
            <a:off x="7124575" y="4827208"/>
            <a:ext cx="2935997" cy="65918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cxnSp>
        <p:nvCxnSpPr>
          <p:cNvPr id="130" name="Google Shape;130;p38"/>
          <p:cNvCxnSpPr/>
          <p:nvPr/>
        </p:nvCxnSpPr>
        <p:spPr>
          <a:xfrm>
            <a:off x="3726142" y="2133600"/>
            <a:ext cx="0" cy="3962400"/>
          </a:xfrm>
          <a:prstGeom prst="straightConnector1">
            <a:avLst/>
          </a:prstGeom>
          <a:noFill/>
          <a:ln w="12700" cap="flat" cmpd="sng">
            <a:solidFill>
              <a:srgbClr val="86D1D8">
                <a:alpha val="40000"/>
              </a:srgbClr>
            </a:solidFill>
            <a:prstDash val="solid"/>
            <a:round/>
            <a:headEnd type="none" w="sm" len="sm"/>
            <a:tailEnd type="none" w="sm" len="sm"/>
          </a:ln>
        </p:spPr>
      </p:cxnSp>
      <p:cxnSp>
        <p:nvCxnSpPr>
          <p:cNvPr id="131" name="Google Shape;131;p38"/>
          <p:cNvCxnSpPr/>
          <p:nvPr/>
        </p:nvCxnSpPr>
        <p:spPr>
          <a:xfrm>
            <a:off x="6962227" y="2133600"/>
            <a:ext cx="0" cy="3966882"/>
          </a:xfrm>
          <a:prstGeom prst="straightConnector1">
            <a:avLst/>
          </a:prstGeom>
          <a:noFill/>
          <a:ln w="12700" cap="flat" cmpd="sng">
            <a:solidFill>
              <a:srgbClr val="86D1D8">
                <a:alpha val="40000"/>
              </a:srgbClr>
            </a:solidFill>
            <a:prstDash val="solid"/>
            <a:round/>
            <a:headEnd type="none" w="sm" len="sm"/>
            <a:tailEnd type="none" w="sm" len="sm"/>
          </a:ln>
        </p:spPr>
      </p:cxnSp>
      <p:sp>
        <p:nvSpPr>
          <p:cNvPr id="132" name="Google Shape;132;p38"/>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p38"/>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38"/>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35"/>
        <p:cNvGrpSpPr/>
        <p:nvPr/>
      </p:nvGrpSpPr>
      <p:grpSpPr>
        <a:xfrm>
          <a:off x="0" y="0"/>
          <a:ext cx="0" cy="0"/>
          <a:chOff x="0" y="0"/>
          <a:chExt cx="0" cy="0"/>
        </a:xfrm>
      </p:grpSpPr>
      <p:sp>
        <p:nvSpPr>
          <p:cNvPr id="136" name="Google Shape;136;p39"/>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7" name="Google Shape;137;p39"/>
          <p:cNvSpPr txBox="1">
            <a:spLocks noGrp="1"/>
          </p:cNvSpPr>
          <p:nvPr>
            <p:ph type="body" idx="1"/>
          </p:nvPr>
        </p:nvSpPr>
        <p:spPr>
          <a:xfrm rot="5400000">
            <a:off x="3478842" y="-322612"/>
            <a:ext cx="4195481" cy="8946541"/>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38" name="Google Shape;138;p39"/>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9" name="Google Shape;139;p39"/>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0" name="Google Shape;140;p39"/>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41"/>
        <p:cNvGrpSpPr/>
        <p:nvPr/>
      </p:nvGrpSpPr>
      <p:grpSpPr>
        <a:xfrm>
          <a:off x="0" y="0"/>
          <a:ext cx="0" cy="0"/>
          <a:chOff x="0" y="0"/>
          <a:chExt cx="0" cy="0"/>
        </a:xfrm>
      </p:grpSpPr>
      <p:sp>
        <p:nvSpPr>
          <p:cNvPr id="142" name="Google Shape;142;p40"/>
          <p:cNvSpPr txBox="1">
            <a:spLocks noGrp="1"/>
          </p:cNvSpPr>
          <p:nvPr>
            <p:ph type="title"/>
          </p:nvPr>
        </p:nvSpPr>
        <p:spPr>
          <a:xfrm rot="5400000">
            <a:off x="6267450" y="2466975"/>
            <a:ext cx="5826125" cy="17526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3" name="Google Shape;143;p40"/>
          <p:cNvSpPr txBox="1">
            <a:spLocks noGrp="1"/>
          </p:cNvSpPr>
          <p:nvPr>
            <p:ph type="body" idx="1"/>
          </p:nvPr>
        </p:nvSpPr>
        <p:spPr>
          <a:xfrm rot="5400000">
            <a:off x="1679575" y="-139699"/>
            <a:ext cx="5368924" cy="7423149"/>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44" name="Google Shape;144;p40"/>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5" name="Google Shape;145;p40"/>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6" name="Google Shape;146;p40"/>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9"/>
        <p:cNvGrpSpPr/>
        <p:nvPr/>
      </p:nvGrpSpPr>
      <p:grpSpPr>
        <a:xfrm>
          <a:off x="0" y="0"/>
          <a:ext cx="0" cy="0"/>
          <a:chOff x="0" y="0"/>
          <a:chExt cx="0" cy="0"/>
        </a:xfrm>
      </p:grpSpPr>
      <p:sp>
        <p:nvSpPr>
          <p:cNvPr id="160" name="Google Shape;160;p25"/>
          <p:cNvSpPr txBox="1">
            <a:spLocks noGrp="1"/>
          </p:cNvSpPr>
          <p:nvPr>
            <p:ph type="title"/>
          </p:nvPr>
        </p:nvSpPr>
        <p:spPr>
          <a:xfrm>
            <a:off x="1154956" y="2861733"/>
            <a:ext cx="8825657" cy="1915647"/>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dk2"/>
              </a:buClr>
              <a:buSzPts val="4000"/>
              <a:buFont typeface="Century Gothic"/>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1" name="Google Shape;161;p25"/>
          <p:cNvSpPr txBox="1">
            <a:spLocks noGrp="1"/>
          </p:cNvSpPr>
          <p:nvPr>
            <p:ph type="body" idx="1"/>
          </p:nvPr>
        </p:nvSpPr>
        <p:spPr>
          <a:xfrm>
            <a:off x="1154955" y="4777381"/>
            <a:ext cx="8825658"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600"/>
              <a:buNone/>
              <a:defRPr sz="2000" cap="none">
                <a:solidFill>
                  <a:srgbClr val="F7F7F7"/>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62" name="Google Shape;162;p25"/>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3" name="Google Shape;163;p25"/>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4" name="Google Shape;164;p25"/>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65"/>
        <p:cNvGrpSpPr/>
        <p:nvPr/>
      </p:nvGrpSpPr>
      <p:grpSpPr>
        <a:xfrm>
          <a:off x="0" y="0"/>
          <a:ext cx="0" cy="0"/>
          <a:chOff x="0" y="0"/>
          <a:chExt cx="0" cy="0"/>
        </a:xfrm>
      </p:grpSpPr>
      <p:sp>
        <p:nvSpPr>
          <p:cNvPr id="166" name="Google Shape;166;p26"/>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dk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7" name="Google Shape;167;p26"/>
          <p:cNvSpPr txBox="1">
            <a:spLocks noGrp="1"/>
          </p:cNvSpPr>
          <p:nvPr>
            <p:ph type="body" idx="1"/>
          </p:nvPr>
        </p:nvSpPr>
        <p:spPr>
          <a:xfrm>
            <a:off x="1103312" y="2052918"/>
            <a:ext cx="8946541" cy="4195481"/>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68" name="Google Shape;168;p26"/>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9" name="Google Shape;169;p26"/>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0" name="Google Shape;170;p26"/>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7"/>
        <p:cNvGrpSpPr/>
        <p:nvPr/>
      </p:nvGrpSpPr>
      <p:grpSpPr>
        <a:xfrm>
          <a:off x="0" y="0"/>
          <a:ext cx="0" cy="0"/>
          <a:chOff x="0" y="0"/>
          <a:chExt cx="0" cy="0"/>
        </a:xfrm>
      </p:grpSpPr>
      <p:sp>
        <p:nvSpPr>
          <p:cNvPr id="28" name="Google Shape;28;p22"/>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22"/>
          <p:cNvSpPr txBox="1">
            <a:spLocks noGrp="1"/>
          </p:cNvSpPr>
          <p:nvPr>
            <p:ph type="body" idx="1"/>
          </p:nvPr>
        </p:nvSpPr>
        <p:spPr>
          <a:xfrm>
            <a:off x="1103312" y="2052918"/>
            <a:ext cx="8946541" cy="4195481"/>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30" name="Google Shape;30;p22"/>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22"/>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22"/>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7"/>
        <p:cNvGrpSpPr/>
        <p:nvPr/>
      </p:nvGrpSpPr>
      <p:grpSpPr>
        <a:xfrm>
          <a:off x="0" y="0"/>
          <a:ext cx="0" cy="0"/>
          <a:chOff x="0" y="0"/>
          <a:chExt cx="0" cy="0"/>
        </a:xfrm>
      </p:grpSpPr>
      <p:sp>
        <p:nvSpPr>
          <p:cNvPr id="178" name="Google Shape;178;p42" descr="Tag=AccentColor&#10;Flavor=Light&#10;Target=Fill"/>
          <p:cNvSpPr/>
          <p:nvPr/>
        </p:nvSpPr>
        <p:spPr>
          <a:xfrm flipH="1">
            <a:off x="2599854" y="527562"/>
            <a:ext cx="6992292" cy="5102484"/>
          </a:xfrm>
          <a:custGeom>
            <a:avLst/>
            <a:gdLst/>
            <a:ahLst/>
            <a:cxnLst/>
            <a:rect l="l" t="t" r="r" b="b"/>
            <a:pathLst>
              <a:path w="6886274" h="5025119" extrusionOk="0">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79" name="Google Shape;179;p42"/>
          <p:cNvSpPr txBox="1">
            <a:spLocks noGrp="1"/>
          </p:cNvSpPr>
          <p:nvPr>
            <p:ph type="ctrTitle"/>
          </p:nvPr>
        </p:nvSpPr>
        <p:spPr>
          <a:xfrm>
            <a:off x="1508760" y="1591056"/>
            <a:ext cx="5705856" cy="3264408"/>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800"/>
              <a:buFont typeface="Abril Fatface"/>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0" name="Google Shape;180;p42"/>
          <p:cNvSpPr txBox="1">
            <a:spLocks noGrp="1"/>
          </p:cNvSpPr>
          <p:nvPr>
            <p:ph type="subTitle" idx="1"/>
          </p:nvPr>
        </p:nvSpPr>
        <p:spPr>
          <a:xfrm>
            <a:off x="1524000" y="4928616"/>
            <a:ext cx="5705856" cy="996696"/>
          </a:xfrm>
          <a:prstGeom prst="rect">
            <a:avLst/>
          </a:prstGeom>
          <a:noFill/>
          <a:ln>
            <a:noFill/>
          </a:ln>
        </p:spPr>
        <p:txBody>
          <a:bodyPr spcFirstLastPara="1" wrap="square" lIns="91425" tIns="45700" rIns="91425" bIns="45700" anchor="t" anchorCtr="0">
            <a:normAutofit/>
          </a:bodyPr>
          <a:lstStyle>
            <a:lvl1pPr lvl="0" algn="l">
              <a:lnSpc>
                <a:spcPct val="100000"/>
              </a:lnSpc>
              <a:spcBef>
                <a:spcPts val="1000"/>
              </a:spcBef>
              <a:spcAft>
                <a:spcPts val="0"/>
              </a:spcAft>
              <a:buClr>
                <a:schemeClr val="dk1"/>
              </a:buClr>
              <a:buSzPts val="2400"/>
              <a:buNone/>
              <a:defRPr sz="2400" cap="none"/>
            </a:lvl1pPr>
            <a:lvl2pPr lvl="1" algn="ctr">
              <a:lnSpc>
                <a:spcPct val="100000"/>
              </a:lnSpc>
              <a:spcBef>
                <a:spcPts val="500"/>
              </a:spcBef>
              <a:spcAft>
                <a:spcPts val="0"/>
              </a:spcAft>
              <a:buClr>
                <a:schemeClr val="dk1"/>
              </a:buClr>
              <a:buSzPts val="2000"/>
              <a:buNone/>
              <a:defRPr sz="2000"/>
            </a:lvl2pPr>
            <a:lvl3pPr lvl="2" algn="ctr">
              <a:lnSpc>
                <a:spcPct val="100000"/>
              </a:lnSpc>
              <a:spcBef>
                <a:spcPts val="500"/>
              </a:spcBef>
              <a:spcAft>
                <a:spcPts val="0"/>
              </a:spcAft>
              <a:buClr>
                <a:schemeClr val="dk1"/>
              </a:buClr>
              <a:buSzPts val="1800"/>
              <a:buNone/>
              <a:defRPr sz="1800"/>
            </a:lvl3pPr>
            <a:lvl4pPr lvl="3" algn="ctr">
              <a:lnSpc>
                <a:spcPct val="100000"/>
              </a:lnSpc>
              <a:spcBef>
                <a:spcPts val="500"/>
              </a:spcBef>
              <a:spcAft>
                <a:spcPts val="0"/>
              </a:spcAft>
              <a:buClr>
                <a:schemeClr val="dk1"/>
              </a:buClr>
              <a:buSzPts val="1600"/>
              <a:buNone/>
              <a:defRPr sz="1600"/>
            </a:lvl4pPr>
            <a:lvl5pPr lvl="4" algn="ctr">
              <a:lnSpc>
                <a:spcPct val="10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1" name="Google Shape;181;p4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2" name="Google Shape;182;p4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3" name="Google Shape;183;p4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84"/>
        <p:cNvGrpSpPr/>
        <p:nvPr/>
      </p:nvGrpSpPr>
      <p:grpSpPr>
        <a:xfrm>
          <a:off x="0" y="0"/>
          <a:ext cx="0" cy="0"/>
          <a:chOff x="0" y="0"/>
          <a:chExt cx="0" cy="0"/>
        </a:xfrm>
      </p:grpSpPr>
      <p:sp>
        <p:nvSpPr>
          <p:cNvPr id="185" name="Google Shape;185;p43" descr="Tag=AccentColor&#10;Flavor=Light&#10;Target=Fill"/>
          <p:cNvSpPr/>
          <p:nvPr/>
        </p:nvSpPr>
        <p:spPr>
          <a:xfrm flipH="1">
            <a:off x="1" y="315111"/>
            <a:ext cx="3021543" cy="1435442"/>
          </a:xfrm>
          <a:custGeom>
            <a:avLst/>
            <a:gdLst/>
            <a:ahLst/>
            <a:cxnLst/>
            <a:rect l="l" t="t" r="r" b="b"/>
            <a:pathLst>
              <a:path w="3021543" h="1435442" extrusionOk="0">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86" name="Google Shape;186;p4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4000"/>
              <a:buFont typeface="Abril Fatface"/>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7" name="Google Shape;187;p43"/>
          <p:cNvSpPr txBox="1">
            <a:spLocks noGrp="1"/>
          </p:cNvSpPr>
          <p:nvPr>
            <p:ph type="body" idx="1"/>
          </p:nvPr>
        </p:nvSpPr>
        <p:spPr>
          <a:xfrm>
            <a:off x="838200" y="2011680"/>
            <a:ext cx="10515600" cy="416052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8" name="Google Shape;188;p4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9" name="Google Shape;189;p4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0" name="Google Shape;190;p4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1"/>
        <p:cNvGrpSpPr/>
        <p:nvPr/>
      </p:nvGrpSpPr>
      <p:grpSpPr>
        <a:xfrm>
          <a:off x="0" y="0"/>
          <a:ext cx="0" cy="0"/>
          <a:chOff x="0" y="0"/>
          <a:chExt cx="0" cy="0"/>
        </a:xfrm>
      </p:grpSpPr>
      <p:sp>
        <p:nvSpPr>
          <p:cNvPr id="192" name="Google Shape;192;p44" descr="Tag=AccentColor&#10;Flavor=Light&#10;Target=Fill"/>
          <p:cNvSpPr/>
          <p:nvPr/>
        </p:nvSpPr>
        <p:spPr>
          <a:xfrm>
            <a:off x="7209816" y="0"/>
            <a:ext cx="4143984" cy="5747660"/>
          </a:xfrm>
          <a:custGeom>
            <a:avLst/>
            <a:gdLst/>
            <a:ahLst/>
            <a:cxnLst/>
            <a:rect l="l" t="t" r="r" b="b"/>
            <a:pathLst>
              <a:path w="3843750" h="5956080" extrusionOk="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93" name="Google Shape;193;p44"/>
          <p:cNvSpPr txBox="1">
            <a:spLocks noGrp="1"/>
          </p:cNvSpPr>
          <p:nvPr>
            <p:ph type="title"/>
          </p:nvPr>
        </p:nvSpPr>
        <p:spPr>
          <a:xfrm>
            <a:off x="831850" y="1078991"/>
            <a:ext cx="5266944" cy="313639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800"/>
              <a:buFont typeface="Abril Fatface"/>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4" name="Google Shape;194;p44"/>
          <p:cNvSpPr txBox="1">
            <a:spLocks noGrp="1"/>
          </p:cNvSpPr>
          <p:nvPr>
            <p:ph type="body" idx="1"/>
          </p:nvPr>
        </p:nvSpPr>
        <p:spPr>
          <a:xfrm>
            <a:off x="831850" y="4279392"/>
            <a:ext cx="5266944"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Clr>
                <a:schemeClr val="dk1"/>
              </a:buClr>
              <a:buSzPts val="2400"/>
              <a:buNone/>
              <a:defRPr sz="2400" cap="none">
                <a:solidFill>
                  <a:schemeClr val="dk1"/>
                </a:solidFill>
              </a:defRPr>
            </a:lvl1pPr>
            <a:lvl2pPr marL="914400" lvl="1" indent="-228600" algn="l">
              <a:lnSpc>
                <a:spcPct val="100000"/>
              </a:lnSpc>
              <a:spcBef>
                <a:spcPts val="500"/>
              </a:spcBef>
              <a:spcAft>
                <a:spcPts val="0"/>
              </a:spcAft>
              <a:buClr>
                <a:srgbClr val="888888"/>
              </a:buClr>
              <a:buSzPts val="2000"/>
              <a:buNone/>
              <a:defRPr sz="2000">
                <a:solidFill>
                  <a:srgbClr val="888888"/>
                </a:solidFill>
              </a:defRPr>
            </a:lvl2pPr>
            <a:lvl3pPr marL="1371600" lvl="2" indent="-228600" algn="l">
              <a:lnSpc>
                <a:spcPct val="100000"/>
              </a:lnSpc>
              <a:spcBef>
                <a:spcPts val="500"/>
              </a:spcBef>
              <a:spcAft>
                <a:spcPts val="0"/>
              </a:spcAft>
              <a:buClr>
                <a:srgbClr val="888888"/>
              </a:buClr>
              <a:buSzPts val="1800"/>
              <a:buNone/>
              <a:defRPr sz="1800">
                <a:solidFill>
                  <a:srgbClr val="888888"/>
                </a:solidFill>
              </a:defRPr>
            </a:lvl3pPr>
            <a:lvl4pPr marL="1828800" lvl="3" indent="-228600" algn="l">
              <a:lnSpc>
                <a:spcPct val="100000"/>
              </a:lnSpc>
              <a:spcBef>
                <a:spcPts val="500"/>
              </a:spcBef>
              <a:spcAft>
                <a:spcPts val="0"/>
              </a:spcAft>
              <a:buClr>
                <a:srgbClr val="888888"/>
              </a:buClr>
              <a:buSzPts val="1600"/>
              <a:buNone/>
              <a:defRPr sz="1600">
                <a:solidFill>
                  <a:srgbClr val="888888"/>
                </a:solidFill>
              </a:defRPr>
            </a:lvl4pPr>
            <a:lvl5pPr marL="2286000" lvl="4" indent="-228600" algn="l">
              <a:lnSpc>
                <a:spcPct val="10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95" name="Google Shape;195;p4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6" name="Google Shape;196;p4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7" name="Google Shape;197;p4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98"/>
        <p:cNvGrpSpPr/>
        <p:nvPr/>
      </p:nvGrpSpPr>
      <p:grpSpPr>
        <a:xfrm>
          <a:off x="0" y="0"/>
          <a:ext cx="0" cy="0"/>
          <a:chOff x="0" y="0"/>
          <a:chExt cx="0" cy="0"/>
        </a:xfrm>
      </p:grpSpPr>
      <p:sp>
        <p:nvSpPr>
          <p:cNvPr id="199" name="Google Shape;199;p45" descr="Tag=AccentColor&#10;Flavor=Light&#10;Target=Fill"/>
          <p:cNvSpPr/>
          <p:nvPr/>
        </p:nvSpPr>
        <p:spPr>
          <a:xfrm flipH="1">
            <a:off x="1" y="315111"/>
            <a:ext cx="3021543" cy="1435442"/>
          </a:xfrm>
          <a:custGeom>
            <a:avLst/>
            <a:gdLst/>
            <a:ahLst/>
            <a:cxnLst/>
            <a:rect l="l" t="t" r="r" b="b"/>
            <a:pathLst>
              <a:path w="3021543" h="1435442" extrusionOk="0">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200" name="Google Shape;200;p4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4000"/>
              <a:buFont typeface="Abril Fatface"/>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1" name="Google Shape;201;p45"/>
          <p:cNvSpPr txBox="1">
            <a:spLocks noGrp="1"/>
          </p:cNvSpPr>
          <p:nvPr>
            <p:ph type="body" idx="1"/>
          </p:nvPr>
        </p:nvSpPr>
        <p:spPr>
          <a:xfrm>
            <a:off x="838200" y="2011680"/>
            <a:ext cx="4937760" cy="416052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2" name="Google Shape;202;p45"/>
          <p:cNvSpPr txBox="1">
            <a:spLocks noGrp="1"/>
          </p:cNvSpPr>
          <p:nvPr>
            <p:ph type="body" idx="2"/>
          </p:nvPr>
        </p:nvSpPr>
        <p:spPr>
          <a:xfrm>
            <a:off x="6419088" y="2011680"/>
            <a:ext cx="4937760" cy="416052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3" name="Google Shape;203;p4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4" name="Google Shape;204;p4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5" name="Google Shape;205;p4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06"/>
        <p:cNvGrpSpPr/>
        <p:nvPr/>
      </p:nvGrpSpPr>
      <p:grpSpPr>
        <a:xfrm>
          <a:off x="0" y="0"/>
          <a:ext cx="0" cy="0"/>
          <a:chOff x="0" y="0"/>
          <a:chExt cx="0" cy="0"/>
        </a:xfrm>
      </p:grpSpPr>
      <p:sp>
        <p:nvSpPr>
          <p:cNvPr id="207" name="Google Shape;207;p46" descr="Tag=AccentColor&#10;Flavor=Light&#10;Target=Fill"/>
          <p:cNvSpPr/>
          <p:nvPr/>
        </p:nvSpPr>
        <p:spPr>
          <a:xfrm flipH="1">
            <a:off x="1" y="315111"/>
            <a:ext cx="3021543" cy="1435442"/>
          </a:xfrm>
          <a:custGeom>
            <a:avLst/>
            <a:gdLst/>
            <a:ahLst/>
            <a:cxnLst/>
            <a:rect l="l" t="t" r="r" b="b"/>
            <a:pathLst>
              <a:path w="3021543" h="1435442" extrusionOk="0">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208" name="Google Shape;208;p4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4000"/>
              <a:buFont typeface="Abril Fatface"/>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9" name="Google Shape;209;p46"/>
          <p:cNvSpPr txBox="1">
            <a:spLocks noGrp="1"/>
          </p:cNvSpPr>
          <p:nvPr>
            <p:ph type="body" idx="1"/>
          </p:nvPr>
        </p:nvSpPr>
        <p:spPr>
          <a:xfrm>
            <a:off x="839788" y="2011680"/>
            <a:ext cx="4937760" cy="95097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Clr>
                <a:schemeClr val="dk1"/>
              </a:buClr>
              <a:buSzPts val="2800"/>
              <a:buNone/>
              <a:defRPr sz="2800" b="1"/>
            </a:lvl1pPr>
            <a:lvl2pPr marL="914400" lvl="1" indent="-228600" algn="l">
              <a:lnSpc>
                <a:spcPct val="100000"/>
              </a:lnSpc>
              <a:spcBef>
                <a:spcPts val="500"/>
              </a:spcBef>
              <a:spcAft>
                <a:spcPts val="0"/>
              </a:spcAft>
              <a:buClr>
                <a:schemeClr val="dk1"/>
              </a:buClr>
              <a:buSzPts val="2000"/>
              <a:buNone/>
              <a:defRPr sz="2000" b="1"/>
            </a:lvl2pPr>
            <a:lvl3pPr marL="1371600" lvl="2" indent="-228600" algn="l">
              <a:lnSpc>
                <a:spcPct val="100000"/>
              </a:lnSpc>
              <a:spcBef>
                <a:spcPts val="500"/>
              </a:spcBef>
              <a:spcAft>
                <a:spcPts val="0"/>
              </a:spcAft>
              <a:buClr>
                <a:schemeClr val="dk1"/>
              </a:buClr>
              <a:buSzPts val="1800"/>
              <a:buNone/>
              <a:defRPr sz="1800" b="1"/>
            </a:lvl3pPr>
            <a:lvl4pPr marL="1828800" lvl="3" indent="-228600" algn="l">
              <a:lnSpc>
                <a:spcPct val="100000"/>
              </a:lnSpc>
              <a:spcBef>
                <a:spcPts val="500"/>
              </a:spcBef>
              <a:spcAft>
                <a:spcPts val="0"/>
              </a:spcAft>
              <a:buClr>
                <a:schemeClr val="dk1"/>
              </a:buClr>
              <a:buSzPts val="1600"/>
              <a:buNone/>
              <a:defRPr sz="1600" b="1"/>
            </a:lvl4pPr>
            <a:lvl5pPr marL="2286000" lvl="4" indent="-228600" algn="l">
              <a:lnSpc>
                <a:spcPct val="10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10" name="Google Shape;210;p46"/>
          <p:cNvSpPr txBox="1">
            <a:spLocks noGrp="1"/>
          </p:cNvSpPr>
          <p:nvPr>
            <p:ph type="body" idx="2"/>
          </p:nvPr>
        </p:nvSpPr>
        <p:spPr>
          <a:xfrm>
            <a:off x="839788" y="3127248"/>
            <a:ext cx="4937760" cy="306324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1" name="Google Shape;211;p46"/>
          <p:cNvSpPr txBox="1">
            <a:spLocks noGrp="1"/>
          </p:cNvSpPr>
          <p:nvPr>
            <p:ph type="body" idx="3"/>
          </p:nvPr>
        </p:nvSpPr>
        <p:spPr>
          <a:xfrm>
            <a:off x="6419088" y="2011680"/>
            <a:ext cx="4937760" cy="95097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Clr>
                <a:schemeClr val="dk1"/>
              </a:buClr>
              <a:buSzPts val="2800"/>
              <a:buNone/>
              <a:defRPr sz="2800" b="1"/>
            </a:lvl1pPr>
            <a:lvl2pPr marL="914400" lvl="1" indent="-228600" algn="l">
              <a:lnSpc>
                <a:spcPct val="100000"/>
              </a:lnSpc>
              <a:spcBef>
                <a:spcPts val="500"/>
              </a:spcBef>
              <a:spcAft>
                <a:spcPts val="0"/>
              </a:spcAft>
              <a:buClr>
                <a:schemeClr val="dk1"/>
              </a:buClr>
              <a:buSzPts val="2000"/>
              <a:buNone/>
              <a:defRPr sz="2000" b="1"/>
            </a:lvl2pPr>
            <a:lvl3pPr marL="1371600" lvl="2" indent="-228600" algn="l">
              <a:lnSpc>
                <a:spcPct val="100000"/>
              </a:lnSpc>
              <a:spcBef>
                <a:spcPts val="500"/>
              </a:spcBef>
              <a:spcAft>
                <a:spcPts val="0"/>
              </a:spcAft>
              <a:buClr>
                <a:schemeClr val="dk1"/>
              </a:buClr>
              <a:buSzPts val="1800"/>
              <a:buNone/>
              <a:defRPr sz="1800" b="1"/>
            </a:lvl3pPr>
            <a:lvl4pPr marL="1828800" lvl="3" indent="-228600" algn="l">
              <a:lnSpc>
                <a:spcPct val="100000"/>
              </a:lnSpc>
              <a:spcBef>
                <a:spcPts val="500"/>
              </a:spcBef>
              <a:spcAft>
                <a:spcPts val="0"/>
              </a:spcAft>
              <a:buClr>
                <a:schemeClr val="dk1"/>
              </a:buClr>
              <a:buSzPts val="1600"/>
              <a:buNone/>
              <a:defRPr sz="1600" b="1"/>
            </a:lvl4pPr>
            <a:lvl5pPr marL="2286000" lvl="4" indent="-228600" algn="l">
              <a:lnSpc>
                <a:spcPct val="10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12" name="Google Shape;212;p46"/>
          <p:cNvSpPr txBox="1">
            <a:spLocks noGrp="1"/>
          </p:cNvSpPr>
          <p:nvPr>
            <p:ph type="body" idx="4"/>
          </p:nvPr>
        </p:nvSpPr>
        <p:spPr>
          <a:xfrm>
            <a:off x="6419088" y="3127248"/>
            <a:ext cx="4937760" cy="306324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3" name="Google Shape;213;p4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4" name="Google Shape;214;p4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5" name="Google Shape;215;p4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6"/>
        <p:cNvGrpSpPr/>
        <p:nvPr/>
      </p:nvGrpSpPr>
      <p:grpSpPr>
        <a:xfrm>
          <a:off x="0" y="0"/>
          <a:ext cx="0" cy="0"/>
          <a:chOff x="0" y="0"/>
          <a:chExt cx="0" cy="0"/>
        </a:xfrm>
      </p:grpSpPr>
      <p:sp>
        <p:nvSpPr>
          <p:cNvPr id="217" name="Google Shape;217;p47" descr="Tag=AccentColor&#10;Flavor=Light&#10;Target=Fill"/>
          <p:cNvSpPr/>
          <p:nvPr/>
        </p:nvSpPr>
        <p:spPr>
          <a:xfrm flipH="1">
            <a:off x="1969639" y="181596"/>
            <a:ext cx="8252722" cy="6022258"/>
          </a:xfrm>
          <a:custGeom>
            <a:avLst/>
            <a:gdLst/>
            <a:ahLst/>
            <a:cxnLst/>
            <a:rect l="l" t="t" r="r" b="b"/>
            <a:pathLst>
              <a:path w="6886274" h="5025119" extrusionOk="0">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218" name="Google Shape;218;p47"/>
          <p:cNvSpPr txBox="1">
            <a:spLocks noGrp="1"/>
          </p:cNvSpPr>
          <p:nvPr>
            <p:ph type="title"/>
          </p:nvPr>
        </p:nvSpPr>
        <p:spPr>
          <a:xfrm>
            <a:off x="2843784" y="1572768"/>
            <a:ext cx="6501384" cy="409651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000"/>
              <a:buFont typeface="Abril Fatface"/>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9" name="Google Shape;219;p4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0" name="Google Shape;220;p4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1" name="Google Shape;221;p4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1" type="blank">
  <p:cSld name="BLANK">
    <p:spTree>
      <p:nvGrpSpPr>
        <p:cNvPr id="1" name="Shape 222"/>
        <p:cNvGrpSpPr/>
        <p:nvPr/>
      </p:nvGrpSpPr>
      <p:grpSpPr>
        <a:xfrm>
          <a:off x="0" y="0"/>
          <a:ext cx="0" cy="0"/>
          <a:chOff x="0" y="0"/>
          <a:chExt cx="0" cy="0"/>
        </a:xfrm>
      </p:grpSpPr>
      <p:sp>
        <p:nvSpPr>
          <p:cNvPr id="223" name="Google Shape;223;p4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4" name="Google Shape;224;p4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5" name="Google Shape;225;p4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2">
  <p:cSld name="Blank 2">
    <p:spTree>
      <p:nvGrpSpPr>
        <p:cNvPr id="1" name="Shape 226"/>
        <p:cNvGrpSpPr/>
        <p:nvPr/>
      </p:nvGrpSpPr>
      <p:grpSpPr>
        <a:xfrm>
          <a:off x="0" y="0"/>
          <a:ext cx="0" cy="0"/>
          <a:chOff x="0" y="0"/>
          <a:chExt cx="0" cy="0"/>
        </a:xfrm>
      </p:grpSpPr>
      <p:sp>
        <p:nvSpPr>
          <p:cNvPr id="227" name="Google Shape;227;p49" descr="Mask ID=&#10;Mask position=bottom, center&#10;Mask family= brushstroke, landscape, wide"/>
          <p:cNvSpPr/>
          <p:nvPr/>
        </p:nvSpPr>
        <p:spPr>
          <a:xfrm>
            <a:off x="1768100" y="-1"/>
            <a:ext cx="10423900" cy="5920155"/>
          </a:xfrm>
          <a:custGeom>
            <a:avLst/>
            <a:gdLst/>
            <a:ahLst/>
            <a:cxnLst/>
            <a:rect l="l" t="t" r="r" b="b"/>
            <a:pathLst>
              <a:path w="10423900" h="5491534" extrusionOk="0">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228" name="Google Shape;228;p4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9" name="Google Shape;229;p4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0" name="Google Shape;230;p4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231"/>
        <p:cNvGrpSpPr/>
        <p:nvPr/>
      </p:nvGrpSpPr>
      <p:grpSpPr>
        <a:xfrm>
          <a:off x="0" y="0"/>
          <a:ext cx="0" cy="0"/>
          <a:chOff x="0" y="0"/>
          <a:chExt cx="0" cy="0"/>
        </a:xfrm>
      </p:grpSpPr>
      <p:sp>
        <p:nvSpPr>
          <p:cNvPr id="232" name="Google Shape;232;p50" descr="Tag=AccentColor&#10;Flavor=Light&#10;Target=Fill"/>
          <p:cNvSpPr/>
          <p:nvPr/>
        </p:nvSpPr>
        <p:spPr>
          <a:xfrm>
            <a:off x="4726728" y="0"/>
            <a:ext cx="7472381" cy="6858000"/>
          </a:xfrm>
          <a:custGeom>
            <a:avLst/>
            <a:gdLst/>
            <a:ahLst/>
            <a:cxnLst/>
            <a:rect l="l" t="t" r="r" b="b"/>
            <a:pathLst>
              <a:path w="7472381" h="6886575" extrusionOk="0">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233" name="Google Shape;233;p50"/>
          <p:cNvSpPr txBox="1">
            <a:spLocks noGrp="1"/>
          </p:cNvSpPr>
          <p:nvPr>
            <p:ph type="title"/>
          </p:nvPr>
        </p:nvSpPr>
        <p:spPr>
          <a:xfrm>
            <a:off x="839788" y="640080"/>
            <a:ext cx="3886200" cy="295351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bril Fatfac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4" name="Google Shape;234;p50"/>
          <p:cNvSpPr txBox="1">
            <a:spLocks noGrp="1"/>
          </p:cNvSpPr>
          <p:nvPr>
            <p:ph type="body" idx="1"/>
          </p:nvPr>
        </p:nvSpPr>
        <p:spPr>
          <a:xfrm>
            <a:off x="7059168" y="640080"/>
            <a:ext cx="4489704" cy="5596128"/>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1000"/>
              </a:spcBef>
              <a:spcAft>
                <a:spcPts val="0"/>
              </a:spcAft>
              <a:buClr>
                <a:schemeClr val="dk1"/>
              </a:buClr>
              <a:buSzPts val="3200"/>
              <a:buChar char="•"/>
              <a:defRPr sz="3200"/>
            </a:lvl1pPr>
            <a:lvl2pPr marL="914400" lvl="1" indent="-406400" algn="l">
              <a:lnSpc>
                <a:spcPct val="100000"/>
              </a:lnSpc>
              <a:spcBef>
                <a:spcPts val="500"/>
              </a:spcBef>
              <a:spcAft>
                <a:spcPts val="0"/>
              </a:spcAft>
              <a:buClr>
                <a:schemeClr val="dk1"/>
              </a:buClr>
              <a:buSzPts val="2800"/>
              <a:buChar char="•"/>
              <a:defRPr sz="2800"/>
            </a:lvl2pPr>
            <a:lvl3pPr marL="1371600" lvl="2" indent="-381000" algn="l">
              <a:lnSpc>
                <a:spcPct val="100000"/>
              </a:lnSpc>
              <a:spcBef>
                <a:spcPts val="500"/>
              </a:spcBef>
              <a:spcAft>
                <a:spcPts val="0"/>
              </a:spcAft>
              <a:buClr>
                <a:schemeClr val="dk1"/>
              </a:buClr>
              <a:buSzPts val="2400"/>
              <a:buChar char="•"/>
              <a:defRPr sz="2400"/>
            </a:lvl3pPr>
            <a:lvl4pPr marL="1828800" lvl="3" indent="-355600" algn="l">
              <a:lnSpc>
                <a:spcPct val="100000"/>
              </a:lnSpc>
              <a:spcBef>
                <a:spcPts val="500"/>
              </a:spcBef>
              <a:spcAft>
                <a:spcPts val="0"/>
              </a:spcAft>
              <a:buClr>
                <a:schemeClr val="dk1"/>
              </a:buClr>
              <a:buSzPts val="2000"/>
              <a:buChar char="•"/>
              <a:defRPr sz="2000"/>
            </a:lvl4pPr>
            <a:lvl5pPr marL="2286000" lvl="4" indent="-355600" algn="l">
              <a:lnSpc>
                <a:spcPct val="10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235" name="Google Shape;235;p50"/>
          <p:cNvSpPr txBox="1">
            <a:spLocks noGrp="1"/>
          </p:cNvSpPr>
          <p:nvPr>
            <p:ph type="body" idx="2"/>
          </p:nvPr>
        </p:nvSpPr>
        <p:spPr>
          <a:xfrm>
            <a:off x="839788" y="3776472"/>
            <a:ext cx="3886200" cy="246888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Clr>
                <a:schemeClr val="dk1"/>
              </a:buClr>
              <a:buSzPts val="1600"/>
              <a:buNone/>
              <a:defRPr sz="1600"/>
            </a:lvl1pPr>
            <a:lvl2pPr marL="914400" lvl="1" indent="-228600" algn="l">
              <a:lnSpc>
                <a:spcPct val="100000"/>
              </a:lnSpc>
              <a:spcBef>
                <a:spcPts val="500"/>
              </a:spcBef>
              <a:spcAft>
                <a:spcPts val="0"/>
              </a:spcAft>
              <a:buClr>
                <a:schemeClr val="dk1"/>
              </a:buClr>
              <a:buSzPts val="1400"/>
              <a:buNone/>
              <a:defRPr sz="1400"/>
            </a:lvl2pPr>
            <a:lvl3pPr marL="1371600" lvl="2" indent="-228600" algn="l">
              <a:lnSpc>
                <a:spcPct val="100000"/>
              </a:lnSpc>
              <a:spcBef>
                <a:spcPts val="500"/>
              </a:spcBef>
              <a:spcAft>
                <a:spcPts val="0"/>
              </a:spcAft>
              <a:buClr>
                <a:schemeClr val="dk1"/>
              </a:buClr>
              <a:buSzPts val="1200"/>
              <a:buNone/>
              <a:defRPr sz="1200"/>
            </a:lvl3pPr>
            <a:lvl4pPr marL="1828800" lvl="3" indent="-228600" algn="l">
              <a:lnSpc>
                <a:spcPct val="100000"/>
              </a:lnSpc>
              <a:spcBef>
                <a:spcPts val="500"/>
              </a:spcBef>
              <a:spcAft>
                <a:spcPts val="0"/>
              </a:spcAft>
              <a:buClr>
                <a:schemeClr val="dk1"/>
              </a:buClr>
              <a:buSzPts val="1000"/>
              <a:buNone/>
              <a:defRPr sz="1000"/>
            </a:lvl4pPr>
            <a:lvl5pPr marL="2286000" lvl="4" indent="-228600" algn="l">
              <a:lnSpc>
                <a:spcPct val="10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36" name="Google Shape;236;p5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7" name="Google Shape;237;p5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8" name="Google Shape;238;p5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39"/>
        <p:cNvGrpSpPr/>
        <p:nvPr/>
      </p:nvGrpSpPr>
      <p:grpSpPr>
        <a:xfrm>
          <a:off x="0" y="0"/>
          <a:ext cx="0" cy="0"/>
          <a:chOff x="0" y="0"/>
          <a:chExt cx="0" cy="0"/>
        </a:xfrm>
      </p:grpSpPr>
      <p:sp>
        <p:nvSpPr>
          <p:cNvPr id="240" name="Google Shape;240;p51" descr="Tag=AccentColor&#10;Flavor=Light&#10;Target=Fill"/>
          <p:cNvSpPr/>
          <p:nvPr/>
        </p:nvSpPr>
        <p:spPr>
          <a:xfrm>
            <a:off x="684965" y="1332237"/>
            <a:ext cx="5263732" cy="3841102"/>
          </a:xfrm>
          <a:custGeom>
            <a:avLst/>
            <a:gdLst/>
            <a:ahLst/>
            <a:cxnLst/>
            <a:rect l="l" t="t" r="r" b="b"/>
            <a:pathLst>
              <a:path w="6886274" h="5025119" extrusionOk="0">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241" name="Google Shape;241;p51"/>
          <p:cNvSpPr txBox="1">
            <a:spLocks noGrp="1"/>
          </p:cNvSpPr>
          <p:nvPr>
            <p:ph type="title"/>
          </p:nvPr>
        </p:nvSpPr>
        <p:spPr>
          <a:xfrm>
            <a:off x="1399032" y="2523744"/>
            <a:ext cx="3831336" cy="1453896"/>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200"/>
              <a:buFont typeface="Abril Fatfac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2" name="Google Shape;242;p51"/>
          <p:cNvSpPr>
            <a:spLocks noGrp="1"/>
          </p:cNvSpPr>
          <p:nvPr>
            <p:ph type="pic" idx="2"/>
          </p:nvPr>
        </p:nvSpPr>
        <p:spPr>
          <a:xfrm>
            <a:off x="6711696" y="640079"/>
            <a:ext cx="4837176" cy="5568696"/>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1000"/>
              </a:spcBef>
              <a:spcAft>
                <a:spcPts val="0"/>
              </a:spcAft>
              <a:buClr>
                <a:schemeClr val="dk1"/>
              </a:buClr>
              <a:buSzPts val="3200"/>
              <a:buFont typeface="Arial"/>
              <a:buNone/>
              <a:defRPr sz="32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500"/>
              </a:spcBef>
              <a:spcAft>
                <a:spcPts val="0"/>
              </a:spcAft>
              <a:buClr>
                <a:schemeClr val="dk1"/>
              </a:buClr>
              <a:buSzPts val="2800"/>
              <a:buFont typeface="Arial"/>
              <a:buNone/>
              <a:defRPr sz="28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500"/>
              </a:spcBef>
              <a:spcAft>
                <a:spcPts val="0"/>
              </a:spcAft>
              <a:buClr>
                <a:schemeClr val="dk1"/>
              </a:buClr>
              <a:buSzPts val="2400"/>
              <a:buFont typeface="Arial"/>
              <a:buNone/>
              <a:defRPr sz="24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9pPr>
          </a:lstStyle>
          <a:p>
            <a:endParaRPr/>
          </a:p>
        </p:txBody>
      </p:sp>
      <p:sp>
        <p:nvSpPr>
          <p:cNvPr id="243" name="Google Shape;243;p51"/>
          <p:cNvSpPr txBox="1">
            <a:spLocks noGrp="1"/>
          </p:cNvSpPr>
          <p:nvPr>
            <p:ph type="body" idx="1"/>
          </p:nvPr>
        </p:nvSpPr>
        <p:spPr>
          <a:xfrm>
            <a:off x="1655064" y="4087368"/>
            <a:ext cx="3319272" cy="649224"/>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1000"/>
              </a:spcBef>
              <a:spcAft>
                <a:spcPts val="0"/>
              </a:spcAft>
              <a:buClr>
                <a:schemeClr val="dk1"/>
              </a:buClr>
              <a:buSzPts val="2000"/>
              <a:buNone/>
              <a:defRPr sz="2000" cap="none"/>
            </a:lvl1pPr>
            <a:lvl2pPr marL="914400" lvl="1" indent="-228600" algn="l">
              <a:lnSpc>
                <a:spcPct val="100000"/>
              </a:lnSpc>
              <a:spcBef>
                <a:spcPts val="500"/>
              </a:spcBef>
              <a:spcAft>
                <a:spcPts val="0"/>
              </a:spcAft>
              <a:buClr>
                <a:schemeClr val="dk1"/>
              </a:buClr>
              <a:buSzPts val="1400"/>
              <a:buNone/>
              <a:defRPr sz="1400"/>
            </a:lvl2pPr>
            <a:lvl3pPr marL="1371600" lvl="2" indent="-228600" algn="l">
              <a:lnSpc>
                <a:spcPct val="100000"/>
              </a:lnSpc>
              <a:spcBef>
                <a:spcPts val="500"/>
              </a:spcBef>
              <a:spcAft>
                <a:spcPts val="0"/>
              </a:spcAft>
              <a:buClr>
                <a:schemeClr val="dk1"/>
              </a:buClr>
              <a:buSzPts val="1200"/>
              <a:buNone/>
              <a:defRPr sz="1200"/>
            </a:lvl3pPr>
            <a:lvl4pPr marL="1828800" lvl="3" indent="-228600" algn="l">
              <a:lnSpc>
                <a:spcPct val="100000"/>
              </a:lnSpc>
              <a:spcBef>
                <a:spcPts val="500"/>
              </a:spcBef>
              <a:spcAft>
                <a:spcPts val="0"/>
              </a:spcAft>
              <a:buClr>
                <a:schemeClr val="dk1"/>
              </a:buClr>
              <a:buSzPts val="1000"/>
              <a:buNone/>
              <a:defRPr sz="1000"/>
            </a:lvl4pPr>
            <a:lvl5pPr marL="2286000" lvl="4" indent="-228600" algn="l">
              <a:lnSpc>
                <a:spcPct val="10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44" name="Google Shape;244;p5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5" name="Google Shape;245;p5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6" name="Google Shape;246;p5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3"/>
        <p:cNvGrpSpPr/>
        <p:nvPr/>
      </p:nvGrpSpPr>
      <p:grpSpPr>
        <a:xfrm>
          <a:off x="0" y="0"/>
          <a:ext cx="0" cy="0"/>
          <a:chOff x="0" y="0"/>
          <a:chExt cx="0" cy="0"/>
        </a:xfrm>
      </p:grpSpPr>
      <p:sp>
        <p:nvSpPr>
          <p:cNvPr id="34" name="Google Shape;34;p24"/>
          <p:cNvSpPr txBox="1">
            <a:spLocks noGrp="1"/>
          </p:cNvSpPr>
          <p:nvPr>
            <p:ph type="title"/>
          </p:nvPr>
        </p:nvSpPr>
        <p:spPr>
          <a:xfrm>
            <a:off x="1154956" y="2861733"/>
            <a:ext cx="8825657" cy="1915647"/>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4000"/>
              <a:buFont typeface="Century Gothic"/>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24"/>
          <p:cNvSpPr txBox="1">
            <a:spLocks noGrp="1"/>
          </p:cNvSpPr>
          <p:nvPr>
            <p:ph type="body" idx="1"/>
          </p:nvPr>
        </p:nvSpPr>
        <p:spPr>
          <a:xfrm>
            <a:off x="1154955" y="4777381"/>
            <a:ext cx="8825658"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600"/>
              <a:buNone/>
              <a:defRPr sz="2000" cap="none">
                <a:solidFill>
                  <a:srgbClr val="86D1D8"/>
                </a:solidFill>
              </a:defRPr>
            </a:lvl1pPr>
            <a:lvl2pPr marL="914400" lvl="1" indent="-228600" algn="l">
              <a:spcBef>
                <a:spcPts val="1000"/>
              </a:spcBef>
              <a:spcAft>
                <a:spcPts val="0"/>
              </a:spcAft>
              <a:buSzPts val="1440"/>
              <a:buNone/>
              <a:defRPr sz="1800">
                <a:solidFill>
                  <a:schemeClr val="lt1"/>
                </a:solidFill>
              </a:defRPr>
            </a:lvl2pPr>
            <a:lvl3pPr marL="1371600" lvl="2" indent="-228600" algn="l">
              <a:spcBef>
                <a:spcPts val="1000"/>
              </a:spcBef>
              <a:spcAft>
                <a:spcPts val="0"/>
              </a:spcAft>
              <a:buSzPts val="1280"/>
              <a:buNone/>
              <a:defRPr sz="1600">
                <a:solidFill>
                  <a:schemeClr val="lt1"/>
                </a:solidFill>
              </a:defRPr>
            </a:lvl3pPr>
            <a:lvl4pPr marL="1828800" lvl="3" indent="-228600" algn="l">
              <a:spcBef>
                <a:spcPts val="1000"/>
              </a:spcBef>
              <a:spcAft>
                <a:spcPts val="0"/>
              </a:spcAft>
              <a:buSzPts val="1120"/>
              <a:buNone/>
              <a:defRPr sz="1400">
                <a:solidFill>
                  <a:schemeClr val="lt1"/>
                </a:solidFill>
              </a:defRPr>
            </a:lvl4pPr>
            <a:lvl5pPr marL="2286000" lvl="4" indent="-228600" algn="l">
              <a:spcBef>
                <a:spcPts val="1000"/>
              </a:spcBef>
              <a:spcAft>
                <a:spcPts val="0"/>
              </a:spcAft>
              <a:buSzPts val="1120"/>
              <a:buNone/>
              <a:defRPr sz="1400">
                <a:solidFill>
                  <a:schemeClr val="lt1"/>
                </a:solidFill>
              </a:defRPr>
            </a:lvl5pPr>
            <a:lvl6pPr marL="2743200" lvl="5" indent="-228600" algn="l">
              <a:spcBef>
                <a:spcPts val="1000"/>
              </a:spcBef>
              <a:spcAft>
                <a:spcPts val="0"/>
              </a:spcAft>
              <a:buSzPts val="1120"/>
              <a:buNone/>
              <a:defRPr sz="1400">
                <a:solidFill>
                  <a:schemeClr val="lt1"/>
                </a:solidFill>
              </a:defRPr>
            </a:lvl6pPr>
            <a:lvl7pPr marL="3200400" lvl="6" indent="-228600" algn="l">
              <a:spcBef>
                <a:spcPts val="1000"/>
              </a:spcBef>
              <a:spcAft>
                <a:spcPts val="0"/>
              </a:spcAft>
              <a:buSzPts val="1120"/>
              <a:buNone/>
              <a:defRPr sz="1400">
                <a:solidFill>
                  <a:schemeClr val="lt1"/>
                </a:solidFill>
              </a:defRPr>
            </a:lvl7pPr>
            <a:lvl8pPr marL="3657600" lvl="7" indent="-228600" algn="l">
              <a:spcBef>
                <a:spcPts val="1000"/>
              </a:spcBef>
              <a:spcAft>
                <a:spcPts val="0"/>
              </a:spcAft>
              <a:buSzPts val="1120"/>
              <a:buNone/>
              <a:defRPr sz="1400">
                <a:solidFill>
                  <a:schemeClr val="lt1"/>
                </a:solidFill>
              </a:defRPr>
            </a:lvl8pPr>
            <a:lvl9pPr marL="4114800" lvl="8" indent="-228600" algn="l">
              <a:spcBef>
                <a:spcPts val="1000"/>
              </a:spcBef>
              <a:spcAft>
                <a:spcPts val="0"/>
              </a:spcAft>
              <a:buSzPts val="1120"/>
              <a:buNone/>
              <a:defRPr sz="1400">
                <a:solidFill>
                  <a:schemeClr val="lt1"/>
                </a:solidFill>
              </a:defRPr>
            </a:lvl9pPr>
          </a:lstStyle>
          <a:p>
            <a:endParaRPr/>
          </a:p>
        </p:txBody>
      </p:sp>
      <p:sp>
        <p:nvSpPr>
          <p:cNvPr id="36" name="Google Shape;36;p24"/>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24"/>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4"/>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47"/>
        <p:cNvGrpSpPr/>
        <p:nvPr/>
      </p:nvGrpSpPr>
      <p:grpSpPr>
        <a:xfrm>
          <a:off x="0" y="0"/>
          <a:ext cx="0" cy="0"/>
          <a:chOff x="0" y="0"/>
          <a:chExt cx="0" cy="0"/>
        </a:xfrm>
      </p:grpSpPr>
      <p:sp>
        <p:nvSpPr>
          <p:cNvPr id="248" name="Google Shape;248;p5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9" name="Google Shape;249;p52"/>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0" name="Google Shape;250;p5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1" name="Google Shape;251;p5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2" name="Google Shape;252;p5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53"/>
        <p:cNvGrpSpPr/>
        <p:nvPr/>
      </p:nvGrpSpPr>
      <p:grpSpPr>
        <a:xfrm>
          <a:off x="0" y="0"/>
          <a:ext cx="0" cy="0"/>
          <a:chOff x="0" y="0"/>
          <a:chExt cx="0" cy="0"/>
        </a:xfrm>
      </p:grpSpPr>
      <p:sp>
        <p:nvSpPr>
          <p:cNvPr id="254" name="Google Shape;254;p53"/>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5" name="Google Shape;255;p53"/>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6" name="Google Shape;256;p5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7" name="Google Shape;257;p5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8" name="Google Shape;258;p5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9"/>
        <p:cNvGrpSpPr/>
        <p:nvPr/>
      </p:nvGrpSpPr>
      <p:grpSpPr>
        <a:xfrm>
          <a:off x="0" y="0"/>
          <a:ext cx="0" cy="0"/>
          <a:chOff x="0" y="0"/>
          <a:chExt cx="0" cy="0"/>
        </a:xfrm>
      </p:grpSpPr>
      <p:sp>
        <p:nvSpPr>
          <p:cNvPr id="40" name="Google Shape;40;p27"/>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27"/>
          <p:cNvSpPr txBox="1">
            <a:spLocks noGrp="1"/>
          </p:cNvSpPr>
          <p:nvPr>
            <p:ph type="body" idx="1"/>
          </p:nvPr>
        </p:nvSpPr>
        <p:spPr>
          <a:xfrm>
            <a:off x="1103312" y="2060575"/>
            <a:ext cx="4396339" cy="4195763"/>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42" name="Google Shape;42;p27"/>
          <p:cNvSpPr txBox="1">
            <a:spLocks noGrp="1"/>
          </p:cNvSpPr>
          <p:nvPr>
            <p:ph type="body" idx="2"/>
          </p:nvPr>
        </p:nvSpPr>
        <p:spPr>
          <a:xfrm>
            <a:off x="5654493" y="2056092"/>
            <a:ext cx="4396341" cy="4200245"/>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43" name="Google Shape;43;p27"/>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27"/>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27"/>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6"/>
        <p:cNvGrpSpPr/>
        <p:nvPr/>
      </p:nvGrpSpPr>
      <p:grpSpPr>
        <a:xfrm>
          <a:off x="0" y="0"/>
          <a:ext cx="0" cy="0"/>
          <a:chOff x="0" y="0"/>
          <a:chExt cx="0" cy="0"/>
        </a:xfrm>
      </p:grpSpPr>
      <p:sp>
        <p:nvSpPr>
          <p:cNvPr id="47" name="Google Shape;47;p28"/>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2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8"/>
          <p:cNvSpPr txBox="1">
            <a:spLocks noGrp="1"/>
          </p:cNvSpPr>
          <p:nvPr>
            <p:ph type="body" idx="1"/>
          </p:nvPr>
        </p:nvSpPr>
        <p:spPr>
          <a:xfrm>
            <a:off x="1103313" y="1905000"/>
            <a:ext cx="4396338"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49" name="Google Shape;49;p28"/>
          <p:cNvSpPr txBox="1">
            <a:spLocks noGrp="1"/>
          </p:cNvSpPr>
          <p:nvPr>
            <p:ph type="body" idx="2"/>
          </p:nvPr>
        </p:nvSpPr>
        <p:spPr>
          <a:xfrm>
            <a:off x="1103312" y="2514600"/>
            <a:ext cx="4396339" cy="3741738"/>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50" name="Google Shape;50;p28"/>
          <p:cNvSpPr txBox="1">
            <a:spLocks noGrp="1"/>
          </p:cNvSpPr>
          <p:nvPr>
            <p:ph type="body" idx="3"/>
          </p:nvPr>
        </p:nvSpPr>
        <p:spPr>
          <a:xfrm>
            <a:off x="5654495" y="1905000"/>
            <a:ext cx="4396339"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51" name="Google Shape;51;p28"/>
          <p:cNvSpPr txBox="1">
            <a:spLocks noGrp="1"/>
          </p:cNvSpPr>
          <p:nvPr>
            <p:ph type="body" idx="4"/>
          </p:nvPr>
        </p:nvSpPr>
        <p:spPr>
          <a:xfrm>
            <a:off x="5654495" y="2514600"/>
            <a:ext cx="4396339" cy="3741738"/>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52" name="Google Shape;52;p28"/>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8"/>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28"/>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5"/>
        <p:cNvGrpSpPr/>
        <p:nvPr/>
      </p:nvGrpSpPr>
      <p:grpSpPr>
        <a:xfrm>
          <a:off x="0" y="0"/>
          <a:ext cx="0" cy="0"/>
          <a:chOff x="0" y="0"/>
          <a:chExt cx="0" cy="0"/>
        </a:xfrm>
      </p:grpSpPr>
      <p:sp>
        <p:nvSpPr>
          <p:cNvPr id="56" name="Google Shape;56;p29"/>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29"/>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29"/>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9"/>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30"/>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30"/>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30"/>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4"/>
        <p:cNvGrpSpPr/>
        <p:nvPr/>
      </p:nvGrpSpPr>
      <p:grpSpPr>
        <a:xfrm>
          <a:off x="0" y="0"/>
          <a:ext cx="0" cy="0"/>
          <a:chOff x="0" y="0"/>
          <a:chExt cx="0" cy="0"/>
        </a:xfrm>
      </p:grpSpPr>
      <p:sp>
        <p:nvSpPr>
          <p:cNvPr id="65" name="Google Shape;65;p31"/>
          <p:cNvSpPr txBox="1">
            <a:spLocks noGrp="1"/>
          </p:cNvSpPr>
          <p:nvPr>
            <p:ph type="title"/>
          </p:nvPr>
        </p:nvSpPr>
        <p:spPr>
          <a:xfrm>
            <a:off x="1154953" y="1447800"/>
            <a:ext cx="3401064" cy="14478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2400"/>
              <a:buFont typeface="Century Gothic"/>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31"/>
          <p:cNvSpPr txBox="1">
            <a:spLocks noGrp="1"/>
          </p:cNvSpPr>
          <p:nvPr>
            <p:ph type="body" idx="1"/>
          </p:nvPr>
        </p:nvSpPr>
        <p:spPr>
          <a:xfrm>
            <a:off x="4784616" y="1447800"/>
            <a:ext cx="5195997" cy="4572000"/>
          </a:xfrm>
          <a:prstGeom prst="rect">
            <a:avLst/>
          </a:prstGeom>
          <a:noFill/>
          <a:ln>
            <a:noFill/>
          </a:ln>
        </p:spPr>
        <p:txBody>
          <a:bodyPr spcFirstLastPara="1" wrap="square" lIns="91425" tIns="45700" rIns="91425" bIns="45700" anchor="ctr" anchorCtr="0">
            <a:normAutofit/>
          </a:bodyPr>
          <a:lstStyle>
            <a:lvl1pPr marL="457200" lvl="0" indent="-330200" algn="l">
              <a:spcBef>
                <a:spcPts val="1000"/>
              </a:spcBef>
              <a:spcAft>
                <a:spcPts val="0"/>
              </a:spcAft>
              <a:buSzPts val="1600"/>
              <a:buChar char="►"/>
              <a:defRPr sz="2000"/>
            </a:lvl1pPr>
            <a:lvl2pPr marL="914400" lvl="1" indent="-320040" algn="l">
              <a:spcBef>
                <a:spcPts val="1000"/>
              </a:spcBef>
              <a:spcAft>
                <a:spcPts val="0"/>
              </a:spcAft>
              <a:buSzPts val="1440"/>
              <a:buChar char="►"/>
              <a:defRPr sz="1800"/>
            </a:lvl2pPr>
            <a:lvl3pPr marL="1371600" lvl="2" indent="-309880" algn="l">
              <a:spcBef>
                <a:spcPts val="1000"/>
              </a:spcBef>
              <a:spcAft>
                <a:spcPts val="0"/>
              </a:spcAft>
              <a:buSzPts val="1280"/>
              <a:buChar char="►"/>
              <a:defRPr sz="1600"/>
            </a:lvl3pPr>
            <a:lvl4pPr marL="1828800" lvl="3" indent="-299719" algn="l">
              <a:spcBef>
                <a:spcPts val="1000"/>
              </a:spcBef>
              <a:spcAft>
                <a:spcPts val="0"/>
              </a:spcAft>
              <a:buSzPts val="1120"/>
              <a:buChar char="►"/>
              <a:defRPr sz="1400"/>
            </a:lvl4pPr>
            <a:lvl5pPr marL="2286000" lvl="4" indent="-299720" algn="l">
              <a:spcBef>
                <a:spcPts val="1000"/>
              </a:spcBef>
              <a:spcAft>
                <a:spcPts val="0"/>
              </a:spcAft>
              <a:buSzPts val="1120"/>
              <a:buChar char="►"/>
              <a:defRPr sz="1400"/>
            </a:lvl5pPr>
            <a:lvl6pPr marL="2743200" lvl="5" indent="-299720" algn="l">
              <a:spcBef>
                <a:spcPts val="1000"/>
              </a:spcBef>
              <a:spcAft>
                <a:spcPts val="0"/>
              </a:spcAft>
              <a:buSzPts val="1120"/>
              <a:buChar char="►"/>
              <a:defRPr sz="1400"/>
            </a:lvl6pPr>
            <a:lvl7pPr marL="3200400" lvl="6" indent="-299720" algn="l">
              <a:spcBef>
                <a:spcPts val="1000"/>
              </a:spcBef>
              <a:spcAft>
                <a:spcPts val="0"/>
              </a:spcAft>
              <a:buSzPts val="1120"/>
              <a:buChar char="►"/>
              <a:defRPr sz="1400"/>
            </a:lvl7pPr>
            <a:lvl8pPr marL="3657600" lvl="7" indent="-299720" algn="l">
              <a:spcBef>
                <a:spcPts val="1000"/>
              </a:spcBef>
              <a:spcAft>
                <a:spcPts val="0"/>
              </a:spcAft>
              <a:buSzPts val="1120"/>
              <a:buChar char="►"/>
              <a:defRPr sz="1400"/>
            </a:lvl8pPr>
            <a:lvl9pPr marL="4114800" lvl="8" indent="-299720" algn="l">
              <a:spcBef>
                <a:spcPts val="1000"/>
              </a:spcBef>
              <a:spcAft>
                <a:spcPts val="0"/>
              </a:spcAft>
              <a:buSzPts val="1120"/>
              <a:buChar char="►"/>
              <a:defRPr sz="1400"/>
            </a:lvl9pPr>
          </a:lstStyle>
          <a:p>
            <a:endParaRPr/>
          </a:p>
        </p:txBody>
      </p:sp>
      <p:sp>
        <p:nvSpPr>
          <p:cNvPr id="67" name="Google Shape;67;p31"/>
          <p:cNvSpPr txBox="1">
            <a:spLocks noGrp="1"/>
          </p:cNvSpPr>
          <p:nvPr>
            <p:ph type="body" idx="2"/>
          </p:nvPr>
        </p:nvSpPr>
        <p:spPr>
          <a:xfrm>
            <a:off x="1154953" y="3129280"/>
            <a:ext cx="3401063" cy="289559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68" name="Google Shape;68;p31"/>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31"/>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31"/>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1"/>
        <p:cNvGrpSpPr/>
        <p:nvPr/>
      </p:nvGrpSpPr>
      <p:grpSpPr>
        <a:xfrm>
          <a:off x="0" y="0"/>
          <a:ext cx="0" cy="0"/>
          <a:chOff x="0" y="0"/>
          <a:chExt cx="0" cy="0"/>
        </a:xfrm>
      </p:grpSpPr>
      <p:sp>
        <p:nvSpPr>
          <p:cNvPr id="72" name="Google Shape;72;p32"/>
          <p:cNvSpPr txBox="1">
            <a:spLocks noGrp="1"/>
          </p:cNvSpPr>
          <p:nvPr>
            <p:ph type="title"/>
          </p:nvPr>
        </p:nvSpPr>
        <p:spPr>
          <a:xfrm>
            <a:off x="1153907" y="1854192"/>
            <a:ext cx="5092906" cy="157480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2"/>
              </a:buClr>
              <a:buSzPts val="3600"/>
              <a:buFont typeface="Century Gothic"/>
              <a:buNone/>
              <a:defRPr sz="36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32"/>
          <p:cNvSpPr>
            <a:spLocks noGrp="1"/>
          </p:cNvSpPr>
          <p:nvPr>
            <p:ph type="pic" idx="2"/>
          </p:nvPr>
        </p:nvSpPr>
        <p:spPr>
          <a:xfrm>
            <a:off x="6949546" y="1143000"/>
            <a:ext cx="3200400" cy="4572000"/>
          </a:xfrm>
          <a:prstGeom prst="roundRect">
            <a:avLst>
              <a:gd name="adj" fmla="val 1858"/>
            </a:avLst>
          </a:prstGeom>
          <a:noFill/>
          <a:ln>
            <a:noFill/>
          </a:ln>
          <a:effectLst>
            <a:outerShdw blurRad="50800" dist="50800" dir="5400000" algn="tl" rotWithShape="0">
              <a:srgbClr val="000000">
                <a:alpha val="42745"/>
              </a:srgbClr>
            </a:outerShdw>
          </a:effectLst>
        </p:spPr>
        <p:txBody>
          <a:bodyPr spcFirstLastPara="1" wrap="square" lIns="91425" tIns="45700" rIns="91425" bIns="45700" anchor="t" anchorCtr="0">
            <a:normAutofit/>
          </a:bodyPr>
          <a:lstStyle>
            <a:lvl1pPr marR="0" lvl="0" algn="ctr"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1pPr>
            <a:lvl2pPr marR="0" lvl="1"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2pPr>
            <a:lvl3pPr marR="0" lvl="2"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3pPr>
            <a:lvl4pPr marR="0" lvl="3"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4pPr>
            <a:lvl5pPr marR="0" lvl="4"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5pPr>
            <a:lvl6pPr marR="0" lvl="5"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6pPr>
            <a:lvl7pPr marR="0" lvl="6"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7pPr>
            <a:lvl8pPr marR="0" lvl="7"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8pPr>
            <a:lvl9pPr marR="0" lvl="8"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32"/>
          <p:cNvSpPr txBox="1">
            <a:spLocks noGrp="1"/>
          </p:cNvSpPr>
          <p:nvPr>
            <p:ph type="body" idx="1"/>
          </p:nvPr>
        </p:nvSpPr>
        <p:spPr>
          <a:xfrm>
            <a:off x="1154954" y="3657600"/>
            <a:ext cx="5084979" cy="13716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75" name="Google Shape;75;p32"/>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32"/>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32"/>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theme" Target="../theme/theme2.xml"/><Relationship Id="rId7" Type="http://schemas.openxmlformats.org/officeDocument/2006/relationships/image" Target="../media/image4.png"/><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theme" Target="../theme/theme3.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9"/>
        <p:cNvGrpSpPr/>
        <p:nvPr/>
      </p:nvGrpSpPr>
      <p:grpSpPr>
        <a:xfrm>
          <a:off x="0" y="0"/>
          <a:ext cx="0" cy="0"/>
          <a:chOff x="0" y="0"/>
          <a:chExt cx="0" cy="0"/>
        </a:xfrm>
      </p:grpSpPr>
      <p:pic>
        <p:nvPicPr>
          <p:cNvPr id="10" name="Google Shape;10;p20"/>
          <p:cNvPicPr preferRelativeResize="0"/>
          <p:nvPr/>
        </p:nvPicPr>
        <p:blipFill rotWithShape="1">
          <a:blip r:embed="rId20">
            <a:alphaModFix/>
          </a:blip>
          <a:srcRect l="3613"/>
          <a:stretch/>
        </p:blipFill>
        <p:spPr>
          <a:xfrm>
            <a:off x="0" y="2669685"/>
            <a:ext cx="4037012" cy="4188315"/>
          </a:xfrm>
          <a:prstGeom prst="rect">
            <a:avLst/>
          </a:prstGeom>
          <a:noFill/>
          <a:ln>
            <a:noFill/>
          </a:ln>
        </p:spPr>
      </p:pic>
      <p:pic>
        <p:nvPicPr>
          <p:cNvPr id="11" name="Google Shape;11;p20"/>
          <p:cNvPicPr preferRelativeResize="0"/>
          <p:nvPr/>
        </p:nvPicPr>
        <p:blipFill rotWithShape="1">
          <a:blip r:embed="rId21">
            <a:alphaModFix/>
          </a:blip>
          <a:srcRect l="35640"/>
          <a:stretch/>
        </p:blipFill>
        <p:spPr>
          <a:xfrm>
            <a:off x="0" y="2892347"/>
            <a:ext cx="1522412" cy="2365453"/>
          </a:xfrm>
          <a:prstGeom prst="rect">
            <a:avLst/>
          </a:prstGeom>
          <a:noFill/>
          <a:ln>
            <a:noFill/>
          </a:ln>
        </p:spPr>
      </p:pic>
      <p:sp>
        <p:nvSpPr>
          <p:cNvPr id="12" name="Google Shape;12;p20"/>
          <p:cNvSpPr/>
          <p:nvPr/>
        </p:nvSpPr>
        <p:spPr>
          <a:xfrm>
            <a:off x="8609012" y="1676400"/>
            <a:ext cx="2819400" cy="2819400"/>
          </a:xfrm>
          <a:prstGeom prst="ellipse">
            <a:avLst/>
          </a:prstGeom>
          <a:gradFill>
            <a:gsLst>
              <a:gs pos="0">
                <a:srgbClr val="4CB9C3">
                  <a:alpha val="6666"/>
                </a:srgbClr>
              </a:gs>
              <a:gs pos="36000">
                <a:srgbClr val="4CB9C3">
                  <a:alpha val="5882"/>
                </a:srgbClr>
              </a:gs>
              <a:gs pos="69000">
                <a:srgbClr val="4CB9C3">
                  <a:alpha val="0"/>
                </a:srgbClr>
              </a:gs>
              <a:gs pos="100000">
                <a:srgbClr val="4CB9C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Google Shape;13;p20"/>
          <p:cNvPicPr preferRelativeResize="0"/>
          <p:nvPr/>
        </p:nvPicPr>
        <p:blipFill rotWithShape="1">
          <a:blip r:embed="rId22">
            <a:alphaModFix/>
          </a:blip>
          <a:srcRect t="28812"/>
          <a:stretch/>
        </p:blipFill>
        <p:spPr>
          <a:xfrm>
            <a:off x="7999412" y="0"/>
            <a:ext cx="1603387" cy="1141407"/>
          </a:xfrm>
          <a:prstGeom prst="rect">
            <a:avLst/>
          </a:prstGeom>
          <a:noFill/>
          <a:ln>
            <a:noFill/>
          </a:ln>
        </p:spPr>
      </p:pic>
      <p:pic>
        <p:nvPicPr>
          <p:cNvPr id="14" name="Google Shape;14;p20"/>
          <p:cNvPicPr preferRelativeResize="0"/>
          <p:nvPr/>
        </p:nvPicPr>
        <p:blipFill rotWithShape="1">
          <a:blip r:embed="rId23">
            <a:alphaModFix/>
          </a:blip>
          <a:srcRect b="23320"/>
          <a:stretch/>
        </p:blipFill>
        <p:spPr>
          <a:xfrm>
            <a:off x="8605878" y="6096000"/>
            <a:ext cx="993734" cy="762000"/>
          </a:xfrm>
          <a:prstGeom prst="rect">
            <a:avLst/>
          </a:prstGeom>
          <a:noFill/>
          <a:ln>
            <a:noFill/>
          </a:ln>
        </p:spPr>
      </p:pic>
      <p:sp>
        <p:nvSpPr>
          <p:cNvPr id="15" name="Google Shape;15;p20"/>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0"/>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lt2"/>
              </a:buClr>
              <a:buSzPts val="4200"/>
              <a:buFont typeface="Century Gothic"/>
              <a:buNone/>
              <a:defRPr sz="4200" b="0" i="0" u="none" strike="noStrike" cap="none">
                <a:solidFill>
                  <a:schemeClr val="lt2"/>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2"/>
                </a:solidFill>
              </a:defRPr>
            </a:lvl2pPr>
            <a:lvl3pPr marR="0" lvl="2" algn="l" rtl="0">
              <a:spcBef>
                <a:spcPts val="0"/>
              </a:spcBef>
              <a:spcAft>
                <a:spcPts val="0"/>
              </a:spcAft>
              <a:buSzPts val="1400"/>
              <a:buNone/>
              <a:defRPr sz="1800" b="0" i="0" u="none" strike="noStrike" cap="none">
                <a:solidFill>
                  <a:schemeClr val="lt2"/>
                </a:solidFill>
              </a:defRPr>
            </a:lvl3pPr>
            <a:lvl4pPr marR="0" lvl="3" algn="l" rtl="0">
              <a:spcBef>
                <a:spcPts val="0"/>
              </a:spcBef>
              <a:spcAft>
                <a:spcPts val="0"/>
              </a:spcAft>
              <a:buSzPts val="1400"/>
              <a:buNone/>
              <a:defRPr sz="1800" b="0" i="0" u="none" strike="noStrike" cap="none">
                <a:solidFill>
                  <a:schemeClr val="lt2"/>
                </a:solidFill>
              </a:defRPr>
            </a:lvl4pPr>
            <a:lvl5pPr marR="0" lvl="4" algn="l" rtl="0">
              <a:spcBef>
                <a:spcPts val="0"/>
              </a:spcBef>
              <a:spcAft>
                <a:spcPts val="0"/>
              </a:spcAft>
              <a:buSzPts val="1400"/>
              <a:buNone/>
              <a:defRPr sz="1800" b="0" i="0" u="none" strike="noStrike" cap="none">
                <a:solidFill>
                  <a:schemeClr val="lt2"/>
                </a:solidFill>
              </a:defRPr>
            </a:lvl5pPr>
            <a:lvl6pPr marR="0" lvl="5" algn="l" rtl="0">
              <a:spcBef>
                <a:spcPts val="0"/>
              </a:spcBef>
              <a:spcAft>
                <a:spcPts val="0"/>
              </a:spcAft>
              <a:buSzPts val="1400"/>
              <a:buNone/>
              <a:defRPr sz="1800" b="0" i="0" u="none" strike="noStrike" cap="none">
                <a:solidFill>
                  <a:schemeClr val="lt2"/>
                </a:solidFill>
              </a:defRPr>
            </a:lvl6pPr>
            <a:lvl7pPr marR="0" lvl="6" algn="l" rtl="0">
              <a:spcBef>
                <a:spcPts val="0"/>
              </a:spcBef>
              <a:spcAft>
                <a:spcPts val="0"/>
              </a:spcAft>
              <a:buSzPts val="1400"/>
              <a:buNone/>
              <a:defRPr sz="1800" b="0" i="0" u="none" strike="noStrike" cap="none">
                <a:solidFill>
                  <a:schemeClr val="lt2"/>
                </a:solidFill>
              </a:defRPr>
            </a:lvl7pPr>
            <a:lvl8pPr marR="0" lvl="7" algn="l" rtl="0">
              <a:spcBef>
                <a:spcPts val="0"/>
              </a:spcBef>
              <a:spcAft>
                <a:spcPts val="0"/>
              </a:spcAft>
              <a:buSzPts val="1400"/>
              <a:buNone/>
              <a:defRPr sz="1800" b="0" i="0" u="none" strike="noStrike" cap="none">
                <a:solidFill>
                  <a:schemeClr val="lt2"/>
                </a:solidFill>
              </a:defRPr>
            </a:lvl8pPr>
            <a:lvl9pPr marR="0" lvl="8" algn="l" rtl="0">
              <a:spcBef>
                <a:spcPts val="0"/>
              </a:spcBef>
              <a:spcAft>
                <a:spcPts val="0"/>
              </a:spcAft>
              <a:buSzPts val="1400"/>
              <a:buNone/>
              <a:defRPr sz="1800" b="0" i="0" u="none" strike="noStrike" cap="none">
                <a:solidFill>
                  <a:schemeClr val="lt2"/>
                </a:solidFill>
              </a:defRPr>
            </a:lvl9pPr>
          </a:lstStyle>
          <a:p>
            <a:endParaRPr/>
          </a:p>
        </p:txBody>
      </p:sp>
      <p:sp>
        <p:nvSpPr>
          <p:cNvPr id="17" name="Google Shape;17;p20"/>
          <p:cNvSpPr txBox="1">
            <a:spLocks noGrp="1"/>
          </p:cNvSpPr>
          <p:nvPr>
            <p:ph type="body" idx="1"/>
          </p:nvPr>
        </p:nvSpPr>
        <p:spPr>
          <a:xfrm>
            <a:off x="1103312" y="2052918"/>
            <a:ext cx="8946541" cy="4195481"/>
          </a:xfrm>
          <a:prstGeom prst="rect">
            <a:avLst/>
          </a:prstGeom>
          <a:noFill/>
          <a:ln>
            <a:noFill/>
          </a:ln>
        </p:spPr>
        <p:txBody>
          <a:bodyPr spcFirstLastPara="1" wrap="square" lIns="91425" tIns="45700" rIns="91425" bIns="45700" anchor="t" anchorCtr="0">
            <a:normAutofit/>
          </a:bodyPr>
          <a:lstStyle>
            <a:lvl1pPr marL="457200" marR="0" lvl="0" indent="-330200" algn="l" rtl="0">
              <a:spcBef>
                <a:spcPts val="1000"/>
              </a:spcBef>
              <a:spcAft>
                <a:spcPts val="0"/>
              </a:spcAft>
              <a:buClr>
                <a:srgbClr val="86D1D8"/>
              </a:buClr>
              <a:buSzPts val="1600"/>
              <a:buFont typeface="Noto Sans Symbols"/>
              <a:buChar char="►"/>
              <a:defRPr sz="2000" b="0" i="0" u="none" strike="noStrike" cap="none">
                <a:solidFill>
                  <a:schemeClr val="lt1"/>
                </a:solidFill>
                <a:latin typeface="Century Gothic"/>
                <a:ea typeface="Century Gothic"/>
                <a:cs typeface="Century Gothic"/>
                <a:sym typeface="Century Gothic"/>
              </a:defRPr>
            </a:lvl1pPr>
            <a:lvl2pPr marL="914400" marR="0" lvl="1" indent="-320040" algn="l" rtl="0">
              <a:spcBef>
                <a:spcPts val="1000"/>
              </a:spcBef>
              <a:spcAft>
                <a:spcPts val="0"/>
              </a:spcAft>
              <a:buClr>
                <a:srgbClr val="86D1D8"/>
              </a:buClr>
              <a:buSzPts val="1440"/>
              <a:buFont typeface="Noto Sans Symbols"/>
              <a:buChar char="►"/>
              <a:defRPr sz="1800" b="0" i="0" u="none" strike="noStrike" cap="none">
                <a:solidFill>
                  <a:schemeClr val="lt1"/>
                </a:solidFill>
                <a:latin typeface="Century Gothic"/>
                <a:ea typeface="Century Gothic"/>
                <a:cs typeface="Century Gothic"/>
                <a:sym typeface="Century Gothic"/>
              </a:defRPr>
            </a:lvl2pPr>
            <a:lvl3pPr marL="1371600" marR="0" lvl="2" indent="-309880" algn="l" rtl="0">
              <a:spcBef>
                <a:spcPts val="1000"/>
              </a:spcBef>
              <a:spcAft>
                <a:spcPts val="0"/>
              </a:spcAft>
              <a:buClr>
                <a:srgbClr val="86D1D8"/>
              </a:buClr>
              <a:buSzPts val="1280"/>
              <a:buFont typeface="Noto Sans Symbols"/>
              <a:buChar char="►"/>
              <a:defRPr sz="1600" b="0" i="0" u="none" strike="noStrike" cap="none">
                <a:solidFill>
                  <a:schemeClr val="lt1"/>
                </a:solidFill>
                <a:latin typeface="Century Gothic"/>
                <a:ea typeface="Century Gothic"/>
                <a:cs typeface="Century Gothic"/>
                <a:sym typeface="Century Gothic"/>
              </a:defRPr>
            </a:lvl3pPr>
            <a:lvl4pPr marL="1828800" marR="0" lvl="3" indent="-299719"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4pPr>
            <a:lvl5pPr marL="2286000" marR="0" lvl="4"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5pPr>
            <a:lvl6pPr marL="2743200" marR="0" lvl="5"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6pPr>
            <a:lvl7pPr marL="3200400" marR="0" lvl="6"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7pPr>
            <a:lvl8pPr marL="3657600" marR="0" lvl="7"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8pPr>
            <a:lvl9pPr marL="4114800" marR="0" lvl="8"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9pPr>
          </a:lstStyle>
          <a:p>
            <a:endParaRPr/>
          </a:p>
        </p:txBody>
      </p:sp>
      <p:sp>
        <p:nvSpPr>
          <p:cNvPr id="18" name="Google Shape;18;p20"/>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100" b="0" i="0" u="none" strike="noStrike" cap="none">
                <a:solidFill>
                  <a:schemeClr val="lt1"/>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9" name="Google Shape;19;p20"/>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100" b="0" i="0" u="none" strike="noStrike" cap="none">
                <a:solidFill>
                  <a:schemeClr val="lt1"/>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20" name="Google Shape;20;p20"/>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rtl="0">
              <a:spcBef>
                <a:spcPts val="0"/>
              </a:spcBef>
              <a:buNone/>
              <a:defRPr sz="2800" b="0" i="0" u="none" strike="noStrike" cap="none">
                <a:solidFill>
                  <a:schemeClr val="lt1"/>
                </a:solidFill>
                <a:latin typeface="Century Gothic"/>
                <a:ea typeface="Century Gothic"/>
                <a:cs typeface="Century Gothic"/>
                <a:sym typeface="Century Gothic"/>
              </a:defRPr>
            </a:lvl1pPr>
            <a:lvl2pPr marL="0" marR="0" lvl="1" indent="0" algn="ctr" rtl="0">
              <a:spcBef>
                <a:spcPts val="0"/>
              </a:spcBef>
              <a:buNone/>
              <a:defRPr sz="2800" b="0" i="0" u="none" strike="noStrike" cap="none">
                <a:solidFill>
                  <a:schemeClr val="lt1"/>
                </a:solidFill>
                <a:latin typeface="Century Gothic"/>
                <a:ea typeface="Century Gothic"/>
                <a:cs typeface="Century Gothic"/>
                <a:sym typeface="Century Gothic"/>
              </a:defRPr>
            </a:lvl2pPr>
            <a:lvl3pPr marL="0" marR="0" lvl="2" indent="0" algn="ctr" rtl="0">
              <a:spcBef>
                <a:spcPts val="0"/>
              </a:spcBef>
              <a:buNone/>
              <a:defRPr sz="2800" b="0" i="0" u="none" strike="noStrike" cap="none">
                <a:solidFill>
                  <a:schemeClr val="lt1"/>
                </a:solidFill>
                <a:latin typeface="Century Gothic"/>
                <a:ea typeface="Century Gothic"/>
                <a:cs typeface="Century Gothic"/>
                <a:sym typeface="Century Gothic"/>
              </a:defRPr>
            </a:lvl3pPr>
            <a:lvl4pPr marL="0" marR="0" lvl="3" indent="0" algn="ctr" rtl="0">
              <a:spcBef>
                <a:spcPts val="0"/>
              </a:spcBef>
              <a:buNone/>
              <a:defRPr sz="2800" b="0" i="0" u="none" strike="noStrike" cap="none">
                <a:solidFill>
                  <a:schemeClr val="lt1"/>
                </a:solidFill>
                <a:latin typeface="Century Gothic"/>
                <a:ea typeface="Century Gothic"/>
                <a:cs typeface="Century Gothic"/>
                <a:sym typeface="Century Gothic"/>
              </a:defRPr>
            </a:lvl4pPr>
            <a:lvl5pPr marL="0" marR="0" lvl="4" indent="0" algn="ctr" rtl="0">
              <a:spcBef>
                <a:spcPts val="0"/>
              </a:spcBef>
              <a:buNone/>
              <a:defRPr sz="2800" b="0" i="0" u="none" strike="noStrike" cap="none">
                <a:solidFill>
                  <a:schemeClr val="lt1"/>
                </a:solidFill>
                <a:latin typeface="Century Gothic"/>
                <a:ea typeface="Century Gothic"/>
                <a:cs typeface="Century Gothic"/>
                <a:sym typeface="Century Gothic"/>
              </a:defRPr>
            </a:lvl5pPr>
            <a:lvl6pPr marL="0" marR="0" lvl="5" indent="0" algn="ctr" rtl="0">
              <a:spcBef>
                <a:spcPts val="0"/>
              </a:spcBef>
              <a:buNone/>
              <a:defRPr sz="2800" b="0" i="0" u="none" strike="noStrike" cap="none">
                <a:solidFill>
                  <a:schemeClr val="lt1"/>
                </a:solidFill>
                <a:latin typeface="Century Gothic"/>
                <a:ea typeface="Century Gothic"/>
                <a:cs typeface="Century Gothic"/>
                <a:sym typeface="Century Gothic"/>
              </a:defRPr>
            </a:lvl6pPr>
            <a:lvl7pPr marL="0" marR="0" lvl="6" indent="0" algn="ctr" rtl="0">
              <a:spcBef>
                <a:spcPts val="0"/>
              </a:spcBef>
              <a:buNone/>
              <a:defRPr sz="2800" b="0" i="0" u="none" strike="noStrike" cap="none">
                <a:solidFill>
                  <a:schemeClr val="lt1"/>
                </a:solidFill>
                <a:latin typeface="Century Gothic"/>
                <a:ea typeface="Century Gothic"/>
                <a:cs typeface="Century Gothic"/>
                <a:sym typeface="Century Gothic"/>
              </a:defRPr>
            </a:lvl7pPr>
            <a:lvl8pPr marL="0" marR="0" lvl="7" indent="0" algn="ctr" rtl="0">
              <a:spcBef>
                <a:spcPts val="0"/>
              </a:spcBef>
              <a:buNone/>
              <a:defRPr sz="2800" b="0" i="0" u="none" strike="noStrike" cap="none">
                <a:solidFill>
                  <a:schemeClr val="lt1"/>
                </a:solidFill>
                <a:latin typeface="Century Gothic"/>
                <a:ea typeface="Century Gothic"/>
                <a:cs typeface="Century Gothic"/>
                <a:sym typeface="Century Gothic"/>
              </a:defRPr>
            </a:lvl8pPr>
            <a:lvl9pPr marL="0" marR="0" lvl="8" indent="0" algn="ctr" rtl="0">
              <a:spcBef>
                <a:spcPts val="0"/>
              </a:spcBef>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4">
            <a:alphaModFix/>
          </a:blip>
          <a:stretch>
            <a:fillRect/>
          </a:stretch>
        </a:blipFill>
        <a:effectLst/>
      </p:bgPr>
    </p:bg>
    <p:spTree>
      <p:nvGrpSpPr>
        <p:cNvPr id="1" name="Shape 147"/>
        <p:cNvGrpSpPr/>
        <p:nvPr/>
      </p:nvGrpSpPr>
      <p:grpSpPr>
        <a:xfrm>
          <a:off x="0" y="0"/>
          <a:ext cx="0" cy="0"/>
          <a:chOff x="0" y="0"/>
          <a:chExt cx="0" cy="0"/>
        </a:xfrm>
      </p:grpSpPr>
      <p:pic>
        <p:nvPicPr>
          <p:cNvPr id="148" name="Google Shape;148;p23"/>
          <p:cNvPicPr preferRelativeResize="0"/>
          <p:nvPr/>
        </p:nvPicPr>
        <p:blipFill rotWithShape="1">
          <a:blip r:embed="rId5">
            <a:alphaModFix/>
          </a:blip>
          <a:srcRect l="3613"/>
          <a:stretch/>
        </p:blipFill>
        <p:spPr>
          <a:xfrm>
            <a:off x="0" y="2669685"/>
            <a:ext cx="4037012" cy="4188315"/>
          </a:xfrm>
          <a:prstGeom prst="rect">
            <a:avLst/>
          </a:prstGeom>
          <a:noFill/>
          <a:ln>
            <a:noFill/>
          </a:ln>
        </p:spPr>
      </p:pic>
      <p:pic>
        <p:nvPicPr>
          <p:cNvPr id="149" name="Google Shape;149;p23"/>
          <p:cNvPicPr preferRelativeResize="0"/>
          <p:nvPr/>
        </p:nvPicPr>
        <p:blipFill rotWithShape="1">
          <a:blip r:embed="rId6">
            <a:alphaModFix/>
          </a:blip>
          <a:srcRect l="35640"/>
          <a:stretch/>
        </p:blipFill>
        <p:spPr>
          <a:xfrm>
            <a:off x="0" y="2892347"/>
            <a:ext cx="1522412" cy="2365453"/>
          </a:xfrm>
          <a:prstGeom prst="rect">
            <a:avLst/>
          </a:prstGeom>
          <a:noFill/>
          <a:ln>
            <a:noFill/>
          </a:ln>
        </p:spPr>
      </p:pic>
      <p:sp>
        <p:nvSpPr>
          <p:cNvPr id="150" name="Google Shape;150;p23"/>
          <p:cNvSpPr/>
          <p:nvPr/>
        </p:nvSpPr>
        <p:spPr>
          <a:xfrm>
            <a:off x="8609012" y="1676400"/>
            <a:ext cx="2819400" cy="2819400"/>
          </a:xfrm>
          <a:prstGeom prst="ellipse">
            <a:avLst/>
          </a:prstGeom>
          <a:gradFill>
            <a:gsLst>
              <a:gs pos="0">
                <a:srgbClr val="F3F3F3">
                  <a:alpha val="6666"/>
                </a:srgbClr>
              </a:gs>
              <a:gs pos="36000">
                <a:srgbClr val="F3F3F3">
                  <a:alpha val="5882"/>
                </a:srgbClr>
              </a:gs>
              <a:gs pos="69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1" name="Google Shape;151;p23"/>
          <p:cNvPicPr preferRelativeResize="0"/>
          <p:nvPr/>
        </p:nvPicPr>
        <p:blipFill rotWithShape="1">
          <a:blip r:embed="rId7">
            <a:alphaModFix/>
          </a:blip>
          <a:srcRect t="28812"/>
          <a:stretch/>
        </p:blipFill>
        <p:spPr>
          <a:xfrm>
            <a:off x="7999412" y="0"/>
            <a:ext cx="1603387" cy="1141407"/>
          </a:xfrm>
          <a:prstGeom prst="rect">
            <a:avLst/>
          </a:prstGeom>
          <a:noFill/>
          <a:ln>
            <a:noFill/>
          </a:ln>
        </p:spPr>
      </p:pic>
      <p:pic>
        <p:nvPicPr>
          <p:cNvPr id="152" name="Google Shape;152;p23"/>
          <p:cNvPicPr preferRelativeResize="0"/>
          <p:nvPr/>
        </p:nvPicPr>
        <p:blipFill rotWithShape="1">
          <a:blip r:embed="rId8">
            <a:alphaModFix/>
          </a:blip>
          <a:srcRect b="23320"/>
          <a:stretch/>
        </p:blipFill>
        <p:spPr>
          <a:xfrm>
            <a:off x="8605878" y="6096000"/>
            <a:ext cx="993734" cy="762000"/>
          </a:xfrm>
          <a:prstGeom prst="rect">
            <a:avLst/>
          </a:prstGeom>
          <a:noFill/>
          <a:ln>
            <a:noFill/>
          </a:ln>
        </p:spPr>
      </p:pic>
      <p:sp>
        <p:nvSpPr>
          <p:cNvPr id="153" name="Google Shape;153;p23"/>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3"/>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dk2"/>
              </a:buClr>
              <a:buSzPts val="4200"/>
              <a:buFont typeface="Century Gothic"/>
              <a:buNone/>
              <a:defRPr sz="4200" b="0" i="0" u="none" strike="noStrike" cap="none">
                <a:solidFill>
                  <a:schemeClr val="dk2"/>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55" name="Google Shape;155;p23"/>
          <p:cNvSpPr txBox="1">
            <a:spLocks noGrp="1"/>
          </p:cNvSpPr>
          <p:nvPr>
            <p:ph type="body" idx="1"/>
          </p:nvPr>
        </p:nvSpPr>
        <p:spPr>
          <a:xfrm>
            <a:off x="1103312" y="2052918"/>
            <a:ext cx="8946541" cy="4195481"/>
          </a:xfrm>
          <a:prstGeom prst="rect">
            <a:avLst/>
          </a:prstGeom>
          <a:noFill/>
          <a:ln>
            <a:noFill/>
          </a:ln>
        </p:spPr>
        <p:txBody>
          <a:bodyPr spcFirstLastPara="1" wrap="square" lIns="91425" tIns="45700" rIns="91425" bIns="45700" anchor="t" anchorCtr="0">
            <a:normAutofit/>
          </a:bodyPr>
          <a:lstStyle>
            <a:lvl1pPr marL="457200" marR="0" lvl="0" indent="-330200" algn="l" rtl="0">
              <a:spcBef>
                <a:spcPts val="1000"/>
              </a:spcBef>
              <a:spcAft>
                <a:spcPts val="0"/>
              </a:spcAft>
              <a:buClr>
                <a:srgbClr val="F7F7F7"/>
              </a:buClr>
              <a:buSzPts val="1600"/>
              <a:buFont typeface="Noto Sans Symbols"/>
              <a:buChar char="►"/>
              <a:defRPr sz="2000" b="0" i="0" u="none" strike="noStrike" cap="none">
                <a:solidFill>
                  <a:schemeClr val="dk1"/>
                </a:solidFill>
                <a:latin typeface="Century Gothic"/>
                <a:ea typeface="Century Gothic"/>
                <a:cs typeface="Century Gothic"/>
                <a:sym typeface="Century Gothic"/>
              </a:defRPr>
            </a:lvl1pPr>
            <a:lvl2pPr marL="914400" marR="0" lvl="1" indent="-320040" algn="l" rtl="0">
              <a:spcBef>
                <a:spcPts val="1000"/>
              </a:spcBef>
              <a:spcAft>
                <a:spcPts val="0"/>
              </a:spcAft>
              <a:buClr>
                <a:srgbClr val="F7F7F7"/>
              </a:buClr>
              <a:buSzPts val="1440"/>
              <a:buFont typeface="Noto Sans Symbols"/>
              <a:buChar char="►"/>
              <a:defRPr sz="1800" b="0" i="0" u="none" strike="noStrike" cap="none">
                <a:solidFill>
                  <a:schemeClr val="dk1"/>
                </a:solidFill>
                <a:latin typeface="Century Gothic"/>
                <a:ea typeface="Century Gothic"/>
                <a:cs typeface="Century Gothic"/>
                <a:sym typeface="Century Gothic"/>
              </a:defRPr>
            </a:lvl2pPr>
            <a:lvl3pPr marL="1371600" marR="0" lvl="2" indent="-309880" algn="l" rtl="0">
              <a:spcBef>
                <a:spcPts val="1000"/>
              </a:spcBef>
              <a:spcAft>
                <a:spcPts val="0"/>
              </a:spcAft>
              <a:buClr>
                <a:srgbClr val="F7F7F7"/>
              </a:buClr>
              <a:buSzPts val="1280"/>
              <a:buFont typeface="Noto Sans Symbols"/>
              <a:buChar char="►"/>
              <a:defRPr sz="1600" b="0" i="0" u="none" strike="noStrike" cap="none">
                <a:solidFill>
                  <a:schemeClr val="dk1"/>
                </a:solidFill>
                <a:latin typeface="Century Gothic"/>
                <a:ea typeface="Century Gothic"/>
                <a:cs typeface="Century Gothic"/>
                <a:sym typeface="Century Gothic"/>
              </a:defRPr>
            </a:lvl3pPr>
            <a:lvl4pPr marL="1828800" marR="0" lvl="3" indent="-299719" algn="l" rtl="0">
              <a:spcBef>
                <a:spcPts val="1000"/>
              </a:spcBef>
              <a:spcAft>
                <a:spcPts val="0"/>
              </a:spcAft>
              <a:buClr>
                <a:srgbClr val="F7F7F7"/>
              </a:buClr>
              <a:buSzPts val="1120"/>
              <a:buFont typeface="Noto Sans Symbols"/>
              <a:buChar char="►"/>
              <a:defRPr sz="1400" b="0" i="0" u="none" strike="noStrike" cap="none">
                <a:solidFill>
                  <a:schemeClr val="dk1"/>
                </a:solidFill>
                <a:latin typeface="Century Gothic"/>
                <a:ea typeface="Century Gothic"/>
                <a:cs typeface="Century Gothic"/>
                <a:sym typeface="Century Gothic"/>
              </a:defRPr>
            </a:lvl4pPr>
            <a:lvl5pPr marL="2286000" marR="0" lvl="4" indent="-299720" algn="l" rtl="0">
              <a:spcBef>
                <a:spcPts val="1000"/>
              </a:spcBef>
              <a:spcAft>
                <a:spcPts val="0"/>
              </a:spcAft>
              <a:buClr>
                <a:srgbClr val="F7F7F7"/>
              </a:buClr>
              <a:buSzPts val="1120"/>
              <a:buFont typeface="Noto Sans Symbols"/>
              <a:buChar char="►"/>
              <a:defRPr sz="1400" b="0" i="0" u="none" strike="noStrike" cap="none">
                <a:solidFill>
                  <a:schemeClr val="dk1"/>
                </a:solidFill>
                <a:latin typeface="Century Gothic"/>
                <a:ea typeface="Century Gothic"/>
                <a:cs typeface="Century Gothic"/>
                <a:sym typeface="Century Gothic"/>
              </a:defRPr>
            </a:lvl5pPr>
            <a:lvl6pPr marL="2743200" marR="0" lvl="5" indent="-299720" algn="l" rtl="0">
              <a:spcBef>
                <a:spcPts val="1000"/>
              </a:spcBef>
              <a:spcAft>
                <a:spcPts val="0"/>
              </a:spcAft>
              <a:buClr>
                <a:srgbClr val="F7F7F7"/>
              </a:buClr>
              <a:buSzPts val="1120"/>
              <a:buFont typeface="Noto Sans Symbols"/>
              <a:buChar char="►"/>
              <a:defRPr sz="1400" b="0" i="0" u="none" strike="noStrike" cap="none">
                <a:solidFill>
                  <a:schemeClr val="dk1"/>
                </a:solidFill>
                <a:latin typeface="Century Gothic"/>
                <a:ea typeface="Century Gothic"/>
                <a:cs typeface="Century Gothic"/>
                <a:sym typeface="Century Gothic"/>
              </a:defRPr>
            </a:lvl6pPr>
            <a:lvl7pPr marL="3200400" marR="0" lvl="6" indent="-299720" algn="l" rtl="0">
              <a:spcBef>
                <a:spcPts val="1000"/>
              </a:spcBef>
              <a:spcAft>
                <a:spcPts val="0"/>
              </a:spcAft>
              <a:buClr>
                <a:srgbClr val="F7F7F7"/>
              </a:buClr>
              <a:buSzPts val="1120"/>
              <a:buFont typeface="Noto Sans Symbols"/>
              <a:buChar char="►"/>
              <a:defRPr sz="1400" b="0" i="0" u="none" strike="noStrike" cap="none">
                <a:solidFill>
                  <a:schemeClr val="dk1"/>
                </a:solidFill>
                <a:latin typeface="Century Gothic"/>
                <a:ea typeface="Century Gothic"/>
                <a:cs typeface="Century Gothic"/>
                <a:sym typeface="Century Gothic"/>
              </a:defRPr>
            </a:lvl7pPr>
            <a:lvl8pPr marL="3657600" marR="0" lvl="7" indent="-299720" algn="l" rtl="0">
              <a:spcBef>
                <a:spcPts val="1000"/>
              </a:spcBef>
              <a:spcAft>
                <a:spcPts val="0"/>
              </a:spcAft>
              <a:buClr>
                <a:srgbClr val="F7F7F7"/>
              </a:buClr>
              <a:buSzPts val="1120"/>
              <a:buFont typeface="Noto Sans Symbols"/>
              <a:buChar char="►"/>
              <a:defRPr sz="1400" b="0" i="0" u="none" strike="noStrike" cap="none">
                <a:solidFill>
                  <a:schemeClr val="dk1"/>
                </a:solidFill>
                <a:latin typeface="Century Gothic"/>
                <a:ea typeface="Century Gothic"/>
                <a:cs typeface="Century Gothic"/>
                <a:sym typeface="Century Gothic"/>
              </a:defRPr>
            </a:lvl8pPr>
            <a:lvl9pPr marL="4114800" marR="0" lvl="8" indent="-299720" algn="l" rtl="0">
              <a:spcBef>
                <a:spcPts val="1000"/>
              </a:spcBef>
              <a:spcAft>
                <a:spcPts val="0"/>
              </a:spcAft>
              <a:buClr>
                <a:srgbClr val="F7F7F7"/>
              </a:buClr>
              <a:buSzPts val="1120"/>
              <a:buFont typeface="Noto Sans Symbols"/>
              <a:buChar char="►"/>
              <a:defRPr sz="1400" b="0" i="0" u="none" strike="noStrike" cap="none">
                <a:solidFill>
                  <a:schemeClr val="dk1"/>
                </a:solidFill>
                <a:latin typeface="Century Gothic"/>
                <a:ea typeface="Century Gothic"/>
                <a:cs typeface="Century Gothic"/>
                <a:sym typeface="Century Gothic"/>
              </a:defRPr>
            </a:lvl9pPr>
          </a:lstStyle>
          <a:p>
            <a:endParaRPr/>
          </a:p>
        </p:txBody>
      </p:sp>
      <p:sp>
        <p:nvSpPr>
          <p:cNvPr id="156" name="Google Shape;156;p23"/>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100" b="0" i="0" u="none" strike="noStrike" cap="none">
                <a:solidFill>
                  <a:srgbClr val="888888"/>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57" name="Google Shape;157;p23"/>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100" b="0" i="0" u="none" strike="noStrike" cap="none">
                <a:solidFill>
                  <a:srgbClr val="888888"/>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58" name="Google Shape;158;p23"/>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rtl="0">
              <a:spcBef>
                <a:spcPts val="0"/>
              </a:spcBef>
              <a:buNone/>
              <a:defRPr sz="2800" b="0" i="0" u="none" strike="noStrike" cap="none">
                <a:solidFill>
                  <a:srgbClr val="888888"/>
                </a:solidFill>
                <a:latin typeface="Century Gothic"/>
                <a:ea typeface="Century Gothic"/>
                <a:cs typeface="Century Gothic"/>
                <a:sym typeface="Century Gothic"/>
              </a:defRPr>
            </a:lvl1pPr>
            <a:lvl2pPr marL="0" marR="0" lvl="1" indent="0" algn="ctr" rtl="0">
              <a:spcBef>
                <a:spcPts val="0"/>
              </a:spcBef>
              <a:buNone/>
              <a:defRPr sz="2800" b="0" i="0" u="none" strike="noStrike" cap="none">
                <a:solidFill>
                  <a:srgbClr val="888888"/>
                </a:solidFill>
                <a:latin typeface="Century Gothic"/>
                <a:ea typeface="Century Gothic"/>
                <a:cs typeface="Century Gothic"/>
                <a:sym typeface="Century Gothic"/>
              </a:defRPr>
            </a:lvl2pPr>
            <a:lvl3pPr marL="0" marR="0" lvl="2" indent="0" algn="ctr" rtl="0">
              <a:spcBef>
                <a:spcPts val="0"/>
              </a:spcBef>
              <a:buNone/>
              <a:defRPr sz="2800" b="0" i="0" u="none" strike="noStrike" cap="none">
                <a:solidFill>
                  <a:srgbClr val="888888"/>
                </a:solidFill>
                <a:latin typeface="Century Gothic"/>
                <a:ea typeface="Century Gothic"/>
                <a:cs typeface="Century Gothic"/>
                <a:sym typeface="Century Gothic"/>
              </a:defRPr>
            </a:lvl3pPr>
            <a:lvl4pPr marL="0" marR="0" lvl="3" indent="0" algn="ctr" rtl="0">
              <a:spcBef>
                <a:spcPts val="0"/>
              </a:spcBef>
              <a:buNone/>
              <a:defRPr sz="2800" b="0" i="0" u="none" strike="noStrike" cap="none">
                <a:solidFill>
                  <a:srgbClr val="888888"/>
                </a:solidFill>
                <a:latin typeface="Century Gothic"/>
                <a:ea typeface="Century Gothic"/>
                <a:cs typeface="Century Gothic"/>
                <a:sym typeface="Century Gothic"/>
              </a:defRPr>
            </a:lvl4pPr>
            <a:lvl5pPr marL="0" marR="0" lvl="4" indent="0" algn="ctr" rtl="0">
              <a:spcBef>
                <a:spcPts val="0"/>
              </a:spcBef>
              <a:buNone/>
              <a:defRPr sz="2800" b="0" i="0" u="none" strike="noStrike" cap="none">
                <a:solidFill>
                  <a:srgbClr val="888888"/>
                </a:solidFill>
                <a:latin typeface="Century Gothic"/>
                <a:ea typeface="Century Gothic"/>
                <a:cs typeface="Century Gothic"/>
                <a:sym typeface="Century Gothic"/>
              </a:defRPr>
            </a:lvl5pPr>
            <a:lvl6pPr marL="0" marR="0" lvl="5" indent="0" algn="ctr" rtl="0">
              <a:spcBef>
                <a:spcPts val="0"/>
              </a:spcBef>
              <a:buNone/>
              <a:defRPr sz="2800" b="0" i="0" u="none" strike="noStrike" cap="none">
                <a:solidFill>
                  <a:srgbClr val="888888"/>
                </a:solidFill>
                <a:latin typeface="Century Gothic"/>
                <a:ea typeface="Century Gothic"/>
                <a:cs typeface="Century Gothic"/>
                <a:sym typeface="Century Gothic"/>
              </a:defRPr>
            </a:lvl6pPr>
            <a:lvl7pPr marL="0" marR="0" lvl="6" indent="0" algn="ctr" rtl="0">
              <a:spcBef>
                <a:spcPts val="0"/>
              </a:spcBef>
              <a:buNone/>
              <a:defRPr sz="2800" b="0" i="0" u="none" strike="noStrike" cap="none">
                <a:solidFill>
                  <a:srgbClr val="888888"/>
                </a:solidFill>
                <a:latin typeface="Century Gothic"/>
                <a:ea typeface="Century Gothic"/>
                <a:cs typeface="Century Gothic"/>
                <a:sym typeface="Century Gothic"/>
              </a:defRPr>
            </a:lvl7pPr>
            <a:lvl8pPr marL="0" marR="0" lvl="7" indent="0" algn="ctr" rtl="0">
              <a:spcBef>
                <a:spcPts val="0"/>
              </a:spcBef>
              <a:buNone/>
              <a:defRPr sz="2800" b="0" i="0" u="none" strike="noStrike" cap="none">
                <a:solidFill>
                  <a:srgbClr val="888888"/>
                </a:solidFill>
                <a:latin typeface="Century Gothic"/>
                <a:ea typeface="Century Gothic"/>
                <a:cs typeface="Century Gothic"/>
                <a:sym typeface="Century Gothic"/>
              </a:defRPr>
            </a:lvl8pPr>
            <a:lvl9pPr marL="0" marR="0" lvl="8" indent="0" algn="ctr" rtl="0">
              <a:spcBef>
                <a:spcPts val="0"/>
              </a:spcBef>
              <a:buNone/>
              <a:defRPr sz="2800" b="0" i="0" u="none" strike="noStrike" cap="none">
                <a:solidFill>
                  <a:srgbClr val="888888"/>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7" r:id="rId1"/>
    <p:sldLayoutId id="2147483668"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1"/>
        <p:cNvGrpSpPr/>
        <p:nvPr/>
      </p:nvGrpSpPr>
      <p:grpSpPr>
        <a:xfrm>
          <a:off x="0" y="0"/>
          <a:ext cx="0" cy="0"/>
          <a:chOff x="0" y="0"/>
          <a:chExt cx="0" cy="0"/>
        </a:xfrm>
      </p:grpSpPr>
      <p:sp>
        <p:nvSpPr>
          <p:cNvPr id="172" name="Google Shape;172;p4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Abril Fatface"/>
              <a:buNone/>
              <a:defRPr sz="4400" b="0" i="1" u="none" strike="noStrike" cap="none">
                <a:solidFill>
                  <a:schemeClr val="dk1"/>
                </a:solidFill>
                <a:latin typeface="Abril Fatface"/>
                <a:ea typeface="Abril Fatface"/>
                <a:cs typeface="Abril Fatface"/>
                <a:sym typeface="Abril Fatfac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73" name="Google Shape;173;p4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100000"/>
              </a:lnSpc>
              <a:spcBef>
                <a:spcPts val="1000"/>
              </a:spcBef>
              <a:spcAft>
                <a:spcPts val="0"/>
              </a:spcAft>
              <a:buClr>
                <a:schemeClr val="dk1"/>
              </a:buClr>
              <a:buSzPts val="2800"/>
              <a:buFont typeface="Arial"/>
              <a:buChar char="•"/>
              <a:defRPr sz="2800" b="0" i="0" u="none" strike="noStrike" cap="none">
                <a:solidFill>
                  <a:schemeClr val="dk1"/>
                </a:solidFill>
                <a:latin typeface="Century Gothic"/>
                <a:ea typeface="Century Gothic"/>
                <a:cs typeface="Century Gothic"/>
                <a:sym typeface="Century Gothic"/>
              </a:defRPr>
            </a:lvl1pPr>
            <a:lvl2pPr marL="914400" marR="0" lvl="1" indent="-381000" algn="l" rtl="0">
              <a:lnSpc>
                <a:spcPct val="100000"/>
              </a:lnSpc>
              <a:spcBef>
                <a:spcPts val="500"/>
              </a:spcBef>
              <a:spcAft>
                <a:spcPts val="0"/>
              </a:spcAft>
              <a:buClr>
                <a:schemeClr val="dk1"/>
              </a:buClr>
              <a:buSzPts val="2400"/>
              <a:buFont typeface="Arial"/>
              <a:buChar char="•"/>
              <a:defRPr sz="2400" b="0" i="0" u="none" strike="noStrike" cap="none">
                <a:solidFill>
                  <a:schemeClr val="dk1"/>
                </a:solidFill>
                <a:latin typeface="Century Gothic"/>
                <a:ea typeface="Century Gothic"/>
                <a:cs typeface="Century Gothic"/>
                <a:sym typeface="Century Gothic"/>
              </a:defRPr>
            </a:lvl2pPr>
            <a:lvl3pPr marL="1371600" marR="0" lvl="2" indent="-355600" algn="l" rtl="0">
              <a:lnSpc>
                <a:spcPct val="100000"/>
              </a:lnSpc>
              <a:spcBef>
                <a:spcPts val="500"/>
              </a:spcBef>
              <a:spcAft>
                <a:spcPts val="0"/>
              </a:spcAft>
              <a:buClr>
                <a:schemeClr val="dk1"/>
              </a:buClr>
              <a:buSzPts val="2000"/>
              <a:buFont typeface="Arial"/>
              <a:buChar char="•"/>
              <a:defRPr sz="2000" b="0" i="0" u="none" strike="noStrike" cap="none">
                <a:solidFill>
                  <a:schemeClr val="dk1"/>
                </a:solidFill>
                <a:latin typeface="Century Gothic"/>
                <a:ea typeface="Century Gothic"/>
                <a:cs typeface="Century Gothic"/>
                <a:sym typeface="Century Gothic"/>
              </a:defRPr>
            </a:lvl3pPr>
            <a:lvl4pPr marL="1828800" marR="0" lvl="3" indent="-342900" algn="l" rtl="0">
              <a:lnSpc>
                <a:spcPct val="100000"/>
              </a:lnSpc>
              <a:spcBef>
                <a:spcPts val="5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4pPr>
            <a:lvl5pPr marL="2286000" marR="0" lvl="4" indent="-342900" algn="l" rtl="0">
              <a:lnSpc>
                <a:spcPct val="100000"/>
              </a:lnSpc>
              <a:spcBef>
                <a:spcPts val="5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74" name="Google Shape;174;p4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a:solidFill>
                  <a:srgbClr val="888888"/>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75" name="Google Shape;175;p4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a:solidFill>
                  <a:srgbClr val="888888"/>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76" name="Google Shape;176;p4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entury Gothic"/>
                <a:ea typeface="Century Gothic"/>
                <a:cs typeface="Century Gothic"/>
                <a:sym typeface="Century Gothic"/>
              </a:defRPr>
            </a:lvl1pPr>
            <a:lvl2pPr marL="0" marR="0" lvl="1" indent="0" algn="r" rtl="0">
              <a:spcBef>
                <a:spcPts val="0"/>
              </a:spcBef>
              <a:buNone/>
              <a:defRPr sz="1200">
                <a:solidFill>
                  <a:srgbClr val="888888"/>
                </a:solidFill>
                <a:latin typeface="Century Gothic"/>
                <a:ea typeface="Century Gothic"/>
                <a:cs typeface="Century Gothic"/>
                <a:sym typeface="Century Gothic"/>
              </a:defRPr>
            </a:lvl2pPr>
            <a:lvl3pPr marL="0" marR="0" lvl="2" indent="0" algn="r" rtl="0">
              <a:spcBef>
                <a:spcPts val="0"/>
              </a:spcBef>
              <a:buNone/>
              <a:defRPr sz="1200">
                <a:solidFill>
                  <a:srgbClr val="888888"/>
                </a:solidFill>
                <a:latin typeface="Century Gothic"/>
                <a:ea typeface="Century Gothic"/>
                <a:cs typeface="Century Gothic"/>
                <a:sym typeface="Century Gothic"/>
              </a:defRPr>
            </a:lvl3pPr>
            <a:lvl4pPr marL="0" marR="0" lvl="3" indent="0" algn="r" rtl="0">
              <a:spcBef>
                <a:spcPts val="0"/>
              </a:spcBef>
              <a:buNone/>
              <a:defRPr sz="1200">
                <a:solidFill>
                  <a:srgbClr val="888888"/>
                </a:solidFill>
                <a:latin typeface="Century Gothic"/>
                <a:ea typeface="Century Gothic"/>
                <a:cs typeface="Century Gothic"/>
                <a:sym typeface="Century Gothic"/>
              </a:defRPr>
            </a:lvl4pPr>
            <a:lvl5pPr marL="0" marR="0" lvl="4" indent="0" algn="r" rtl="0">
              <a:spcBef>
                <a:spcPts val="0"/>
              </a:spcBef>
              <a:buNone/>
              <a:defRPr sz="1200">
                <a:solidFill>
                  <a:srgbClr val="888888"/>
                </a:solidFill>
                <a:latin typeface="Century Gothic"/>
                <a:ea typeface="Century Gothic"/>
                <a:cs typeface="Century Gothic"/>
                <a:sym typeface="Century Gothic"/>
              </a:defRPr>
            </a:lvl5pPr>
            <a:lvl6pPr marL="0" marR="0" lvl="5" indent="0" algn="r" rtl="0">
              <a:spcBef>
                <a:spcPts val="0"/>
              </a:spcBef>
              <a:buNone/>
              <a:defRPr sz="1200">
                <a:solidFill>
                  <a:srgbClr val="888888"/>
                </a:solidFill>
                <a:latin typeface="Century Gothic"/>
                <a:ea typeface="Century Gothic"/>
                <a:cs typeface="Century Gothic"/>
                <a:sym typeface="Century Gothic"/>
              </a:defRPr>
            </a:lvl6pPr>
            <a:lvl7pPr marL="0" marR="0" lvl="6" indent="0" algn="r" rtl="0">
              <a:spcBef>
                <a:spcPts val="0"/>
              </a:spcBef>
              <a:buNone/>
              <a:defRPr sz="1200">
                <a:solidFill>
                  <a:srgbClr val="888888"/>
                </a:solidFill>
                <a:latin typeface="Century Gothic"/>
                <a:ea typeface="Century Gothic"/>
                <a:cs typeface="Century Gothic"/>
                <a:sym typeface="Century Gothic"/>
              </a:defRPr>
            </a:lvl7pPr>
            <a:lvl8pPr marL="0" marR="0" lvl="7" indent="0" algn="r" rtl="0">
              <a:spcBef>
                <a:spcPts val="0"/>
              </a:spcBef>
              <a:buNone/>
              <a:defRPr sz="1200">
                <a:solidFill>
                  <a:srgbClr val="888888"/>
                </a:solidFill>
                <a:latin typeface="Century Gothic"/>
                <a:ea typeface="Century Gothic"/>
                <a:cs typeface="Century Gothic"/>
                <a:sym typeface="Century Gothic"/>
              </a:defRPr>
            </a:lvl8pPr>
            <a:lvl9pPr marL="0" marR="0" lvl="8" indent="0" algn="r" rtl="0">
              <a:spcBef>
                <a:spcPts val="0"/>
              </a:spcBef>
              <a:buNone/>
              <a:defRPr sz="1200">
                <a:solidFill>
                  <a:srgbClr val="888888"/>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2.png"/><Relationship Id="rId7"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8.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hemeOverride" Target="../theme/themeOverride1.xml"/><Relationship Id="rId5" Type="http://schemas.openxmlformats.org/officeDocument/2006/relationships/image" Target="../media/image1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2"/>
        <p:cNvGrpSpPr/>
        <p:nvPr/>
      </p:nvGrpSpPr>
      <p:grpSpPr>
        <a:xfrm>
          <a:off x="0" y="0"/>
          <a:ext cx="0" cy="0"/>
          <a:chOff x="0" y="0"/>
          <a:chExt cx="0" cy="0"/>
        </a:xfrm>
      </p:grpSpPr>
      <p:sp>
        <p:nvSpPr>
          <p:cNvPr id="263" name="Google Shape;263;p1"/>
          <p:cNvSpPr txBox="1">
            <a:spLocks noGrp="1"/>
          </p:cNvSpPr>
          <p:nvPr>
            <p:ph type="ctrTitle"/>
          </p:nvPr>
        </p:nvSpPr>
        <p:spPr>
          <a:xfrm>
            <a:off x="643468" y="643468"/>
            <a:ext cx="4620584" cy="339351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2"/>
              </a:buClr>
              <a:buSzPts val="4400"/>
              <a:buFont typeface="Century Gothic"/>
              <a:buNone/>
            </a:pPr>
            <a:r>
              <a:rPr lang="en-US" sz="4400" b="1" i="0"/>
              <a:t>COMP47250: </a:t>
            </a:r>
            <a:r>
              <a:rPr lang="en-US" sz="4400" b="1" i="0">
                <a:latin typeface="Times New Roman"/>
                <a:ea typeface="Times New Roman"/>
                <a:cs typeface="Times New Roman"/>
                <a:sym typeface="Times New Roman"/>
              </a:rPr>
              <a:t>Team Software Project</a:t>
            </a:r>
            <a:endParaRPr/>
          </a:p>
        </p:txBody>
      </p:sp>
      <p:sp>
        <p:nvSpPr>
          <p:cNvPr id="264" name="Google Shape;264;p1"/>
          <p:cNvSpPr txBox="1">
            <a:spLocks noGrp="1"/>
          </p:cNvSpPr>
          <p:nvPr>
            <p:ph type="subTitle" idx="1"/>
          </p:nvPr>
        </p:nvSpPr>
        <p:spPr>
          <a:xfrm>
            <a:off x="643467" y="5155660"/>
            <a:ext cx="4620584" cy="89751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1600"/>
              <a:buNone/>
            </a:pPr>
            <a:r>
              <a:rPr lang="en-US" sz="2000" dirty="0">
                <a:latin typeface="Times New Roman"/>
                <a:ea typeface="Times New Roman"/>
                <a:cs typeface="Times New Roman"/>
                <a:sym typeface="Times New Roman"/>
              </a:rPr>
              <a:t>PRESENTATION 4 </a:t>
            </a:r>
            <a:endParaRPr dirty="0"/>
          </a:p>
          <a:p>
            <a:pPr marL="0" lvl="0" indent="0" algn="l" rtl="0">
              <a:lnSpc>
                <a:spcPct val="90000"/>
              </a:lnSpc>
              <a:spcBef>
                <a:spcPts val="1000"/>
              </a:spcBef>
              <a:spcAft>
                <a:spcPts val="0"/>
              </a:spcAft>
              <a:buSzPts val="1600"/>
              <a:buNone/>
            </a:pPr>
            <a:r>
              <a:rPr lang="en-US" sz="2000" dirty="0">
                <a:latin typeface="Times New Roman"/>
                <a:ea typeface="Times New Roman"/>
                <a:cs typeface="Times New Roman"/>
                <a:sym typeface="Times New Roman"/>
              </a:rPr>
              <a:t>6th JULY, 2020</a:t>
            </a:r>
            <a:endParaRPr dirty="0"/>
          </a:p>
        </p:txBody>
      </p:sp>
      <p:pic>
        <p:nvPicPr>
          <p:cNvPr id="265" name="Google Shape;265;p1" descr="Users"/>
          <p:cNvPicPr preferRelativeResize="0"/>
          <p:nvPr/>
        </p:nvPicPr>
        <p:blipFill rotWithShape="1">
          <a:blip r:embed="rId3">
            <a:alphaModFix/>
          </a:blip>
          <a:srcRect/>
          <a:stretch/>
        </p:blipFill>
        <p:spPr>
          <a:xfrm>
            <a:off x="6606253" y="957860"/>
            <a:ext cx="4942280" cy="494228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9"/>
          <p:cNvSpPr txBox="1">
            <a:spLocks noGrp="1"/>
          </p:cNvSpPr>
          <p:nvPr>
            <p:ph type="title"/>
          </p:nvPr>
        </p:nvSpPr>
        <p:spPr>
          <a:xfrm>
            <a:off x="646112" y="452718"/>
            <a:ext cx="9403741" cy="70487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2"/>
              </a:buClr>
              <a:buSzPts val="3600"/>
              <a:buFont typeface="Times New Roman"/>
              <a:buNone/>
            </a:pPr>
            <a:r>
              <a:rPr lang="en-US" sz="3600">
                <a:latin typeface="Times New Roman"/>
                <a:ea typeface="Times New Roman"/>
                <a:cs typeface="Times New Roman"/>
                <a:sym typeface="Times New Roman"/>
              </a:rPr>
              <a:t>GitHub</a:t>
            </a:r>
            <a:endParaRPr/>
          </a:p>
        </p:txBody>
      </p:sp>
      <p:sp>
        <p:nvSpPr>
          <p:cNvPr id="344" name="Google Shape;344;p9"/>
          <p:cNvSpPr txBox="1">
            <a:spLocks noGrp="1"/>
          </p:cNvSpPr>
          <p:nvPr>
            <p:ph type="body" idx="1"/>
          </p:nvPr>
        </p:nvSpPr>
        <p:spPr>
          <a:xfrm>
            <a:off x="476656" y="1070043"/>
            <a:ext cx="9786026" cy="5335239"/>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600"/>
              <a:buNone/>
            </a:pPr>
            <a:endParaRPr dirty="0"/>
          </a:p>
          <a:p>
            <a:pPr marL="342900" lvl="0" indent="-342900" algn="l" rtl="0">
              <a:spcBef>
                <a:spcPts val="1000"/>
              </a:spcBef>
              <a:spcAft>
                <a:spcPts val="0"/>
              </a:spcAft>
              <a:buSzPts val="1600"/>
              <a:buChar char="►"/>
            </a:pPr>
            <a:r>
              <a:rPr lang="en-US" dirty="0">
                <a:latin typeface="Times New Roman"/>
                <a:ea typeface="Times New Roman"/>
                <a:cs typeface="Times New Roman"/>
                <a:sym typeface="Times New Roman"/>
              </a:rPr>
              <a:t>Work done until now; like ideas proposed, minutes of meetings, any research done so far related to the project, has been pushed onto our team’s repository.</a:t>
            </a:r>
            <a:endParaRPr dirty="0"/>
          </a:p>
          <a:p>
            <a:pPr marL="342900" lvl="0" indent="-342900" algn="l" rtl="0">
              <a:spcBef>
                <a:spcPts val="1000"/>
              </a:spcBef>
              <a:spcAft>
                <a:spcPts val="0"/>
              </a:spcAft>
              <a:buSzPts val="1600"/>
              <a:buChar char="►"/>
            </a:pPr>
            <a:r>
              <a:rPr lang="en-US" dirty="0">
                <a:latin typeface="Times New Roman"/>
                <a:ea typeface="Times New Roman"/>
                <a:cs typeface="Times New Roman"/>
                <a:sym typeface="Times New Roman"/>
              </a:rPr>
              <a:t>We’ve created different folders and are constantly push-committing the work as and when it is completed.</a:t>
            </a:r>
            <a:endParaRPr dirty="0"/>
          </a:p>
          <a:p>
            <a:pPr marL="342900" lvl="0" indent="-342900" algn="l" rtl="0">
              <a:spcBef>
                <a:spcPts val="1000"/>
              </a:spcBef>
              <a:spcAft>
                <a:spcPts val="0"/>
              </a:spcAft>
              <a:buSzPts val="1600"/>
              <a:buChar char="►"/>
            </a:pPr>
            <a:r>
              <a:rPr lang="en-US" dirty="0">
                <a:latin typeface="Times New Roman"/>
                <a:ea typeface="Times New Roman"/>
                <a:cs typeface="Times New Roman"/>
                <a:sym typeface="Times New Roman"/>
              </a:rPr>
              <a:t>Just to give a gist…</a:t>
            </a:r>
            <a:endParaRPr dirty="0"/>
          </a:p>
        </p:txBody>
      </p:sp>
      <p:pic>
        <p:nvPicPr>
          <p:cNvPr id="3" name="Picture 2">
            <a:extLst>
              <a:ext uri="{FF2B5EF4-FFF2-40B4-BE49-F238E27FC236}">
                <a16:creationId xmlns:a16="http://schemas.microsoft.com/office/drawing/2014/main" id="{9CC386DC-2ECF-4B51-86C9-A9249688CD2A}"/>
              </a:ext>
            </a:extLst>
          </p:cNvPr>
          <p:cNvPicPr>
            <a:picLocks noChangeAspect="1"/>
          </p:cNvPicPr>
          <p:nvPr/>
        </p:nvPicPr>
        <p:blipFill rotWithShape="1">
          <a:blip r:embed="rId3"/>
          <a:srcRect l="17986" t="37281" r="34975" b="38770"/>
          <a:stretch/>
        </p:blipFill>
        <p:spPr>
          <a:xfrm>
            <a:off x="646112" y="3551067"/>
            <a:ext cx="11069232" cy="280250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0"/>
        <p:cNvGrpSpPr/>
        <p:nvPr/>
      </p:nvGrpSpPr>
      <p:grpSpPr>
        <a:xfrm>
          <a:off x="0" y="0"/>
          <a:ext cx="0" cy="0"/>
          <a:chOff x="0" y="0"/>
          <a:chExt cx="0" cy="0"/>
        </a:xfrm>
      </p:grpSpPr>
      <p:sp>
        <p:nvSpPr>
          <p:cNvPr id="351" name="Google Shape;351;p10"/>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2"/>
              </a:buClr>
              <a:buSzPts val="4200"/>
              <a:buFont typeface="Times New Roman"/>
              <a:buNone/>
            </a:pPr>
            <a:r>
              <a:rPr lang="en-US" dirty="0">
                <a:latin typeface="Times New Roman"/>
                <a:ea typeface="Times New Roman"/>
                <a:cs typeface="Times New Roman"/>
                <a:sym typeface="Times New Roman"/>
              </a:rPr>
              <a:t>Team Management </a:t>
            </a:r>
            <a:endParaRPr dirty="0"/>
          </a:p>
        </p:txBody>
      </p:sp>
      <p:sp>
        <p:nvSpPr>
          <p:cNvPr id="352" name="Google Shape;352;p10"/>
          <p:cNvSpPr txBox="1">
            <a:spLocks noGrp="1"/>
          </p:cNvSpPr>
          <p:nvPr>
            <p:ph type="body" idx="1"/>
          </p:nvPr>
        </p:nvSpPr>
        <p:spPr>
          <a:xfrm>
            <a:off x="169683" y="1404595"/>
            <a:ext cx="6551628" cy="5118754"/>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600"/>
              <a:buFont typeface="Noto Sans Symbols"/>
              <a:buChar char="❑"/>
            </a:pPr>
            <a:r>
              <a:rPr lang="en-US">
                <a:latin typeface="Times New Roman"/>
                <a:ea typeface="Times New Roman"/>
                <a:cs typeface="Times New Roman"/>
                <a:sym typeface="Times New Roman"/>
              </a:rPr>
              <a:t>Team progress managed by Sumit and Aditya:</a:t>
            </a:r>
            <a:endParaRPr/>
          </a:p>
          <a:p>
            <a:pPr marL="342900" lvl="0" indent="-342900" algn="l" rtl="0">
              <a:spcBef>
                <a:spcPts val="1000"/>
              </a:spcBef>
              <a:spcAft>
                <a:spcPts val="0"/>
              </a:spcAft>
              <a:buSzPts val="1600"/>
              <a:buFont typeface="Noto Sans Symbols"/>
              <a:buChar char="❑"/>
            </a:pPr>
            <a:r>
              <a:rPr lang="en-US">
                <a:latin typeface="Times New Roman"/>
                <a:ea typeface="Times New Roman"/>
                <a:cs typeface="Times New Roman"/>
                <a:sym typeface="Times New Roman"/>
              </a:rPr>
              <a:t>Shared google drive folder which contains all the different folders for each team consisting of basically all of the data cumulated at one place for enhanced availability and accessibility, including the log of each MOM and documenting the progress of the team at each stage.</a:t>
            </a:r>
            <a:endParaRPr>
              <a:latin typeface="Times New Roman"/>
              <a:ea typeface="Times New Roman"/>
              <a:cs typeface="Times New Roman"/>
              <a:sym typeface="Times New Roman"/>
            </a:endParaRPr>
          </a:p>
          <a:p>
            <a:pPr marL="342900" lvl="0" indent="-342900" algn="l" rtl="0">
              <a:spcBef>
                <a:spcPts val="1000"/>
              </a:spcBef>
              <a:spcAft>
                <a:spcPts val="0"/>
              </a:spcAft>
              <a:buSzPts val="1600"/>
              <a:buFont typeface="Noto Sans Symbols"/>
              <a:buChar char="❑"/>
            </a:pPr>
            <a:r>
              <a:rPr lang="en-US">
                <a:latin typeface="Times New Roman"/>
                <a:ea typeface="Times New Roman"/>
                <a:cs typeface="Times New Roman"/>
                <a:sym typeface="Times New Roman"/>
              </a:rPr>
              <a:t>Conducting daily meetings via </a:t>
            </a:r>
            <a:r>
              <a:rPr lang="en-US" b="1">
                <a:latin typeface="Times New Roman"/>
                <a:ea typeface="Times New Roman"/>
                <a:cs typeface="Times New Roman"/>
                <a:sym typeface="Times New Roman"/>
              </a:rPr>
              <a:t>Google Meet </a:t>
            </a:r>
            <a:r>
              <a:rPr lang="en-US">
                <a:latin typeface="Times New Roman"/>
                <a:ea typeface="Times New Roman"/>
                <a:cs typeface="Times New Roman"/>
                <a:sym typeface="Times New Roman"/>
              </a:rPr>
              <a:t>and logging MOM of each meeting</a:t>
            </a:r>
            <a:endParaRPr/>
          </a:p>
          <a:p>
            <a:pPr marL="342900" lvl="0" indent="-342900" algn="l" rtl="0">
              <a:spcBef>
                <a:spcPts val="1000"/>
              </a:spcBef>
              <a:spcAft>
                <a:spcPts val="0"/>
              </a:spcAft>
              <a:buSzPts val="1600"/>
              <a:buFont typeface="Noto Sans Symbols"/>
              <a:buChar char="❑"/>
            </a:pPr>
            <a:r>
              <a:rPr lang="en-US">
                <a:latin typeface="Times New Roman"/>
                <a:ea typeface="Times New Roman"/>
                <a:cs typeface="Times New Roman"/>
                <a:sym typeface="Times New Roman"/>
              </a:rPr>
              <a:t>We’re using </a:t>
            </a:r>
            <a:r>
              <a:rPr lang="en-US" b="1">
                <a:latin typeface="Times New Roman"/>
                <a:ea typeface="Times New Roman"/>
                <a:cs typeface="Times New Roman"/>
                <a:sym typeface="Times New Roman"/>
              </a:rPr>
              <a:t>Jira to </a:t>
            </a:r>
            <a:r>
              <a:rPr lang="en-US">
                <a:latin typeface="Times New Roman"/>
                <a:ea typeface="Times New Roman"/>
                <a:cs typeface="Times New Roman"/>
                <a:sym typeface="Times New Roman"/>
              </a:rPr>
              <a:t>outline each team member’s work, define sprints, plan the work to be done and the corresponding deadlines for them.</a:t>
            </a:r>
            <a:endParaRPr/>
          </a:p>
          <a:p>
            <a:pPr marL="342900" lvl="0" indent="-342900" algn="just" rtl="0">
              <a:spcBef>
                <a:spcPts val="1000"/>
              </a:spcBef>
              <a:spcAft>
                <a:spcPts val="0"/>
              </a:spcAft>
              <a:buSzPts val="1600"/>
              <a:buFont typeface="Noto Sans Symbols"/>
              <a:buChar char="❑"/>
            </a:pPr>
            <a:r>
              <a:rPr lang="en-US">
                <a:latin typeface="Times New Roman"/>
                <a:ea typeface="Times New Roman"/>
                <a:cs typeface="Times New Roman"/>
                <a:sym typeface="Times New Roman"/>
              </a:rPr>
              <a:t>Just to give you a gist, you can see on the right; our Jira board with tasks allocated and our shared folder on Google Drive.</a:t>
            </a:r>
            <a:endParaRPr/>
          </a:p>
        </p:txBody>
      </p:sp>
      <p:pic>
        <p:nvPicPr>
          <p:cNvPr id="353" name="Google Shape;353;p10"/>
          <p:cNvPicPr preferRelativeResize="0"/>
          <p:nvPr/>
        </p:nvPicPr>
        <p:blipFill rotWithShape="1">
          <a:blip r:embed="rId4">
            <a:alphaModFix/>
          </a:blip>
          <a:srcRect l="19674" t="19969" r="32387" b="11192"/>
          <a:stretch/>
        </p:blipFill>
        <p:spPr>
          <a:xfrm>
            <a:off x="6872300" y="3786750"/>
            <a:ext cx="4600123" cy="2736601"/>
          </a:xfrm>
          <a:prstGeom prst="rect">
            <a:avLst/>
          </a:prstGeom>
          <a:noFill/>
          <a:ln>
            <a:noFill/>
          </a:ln>
        </p:spPr>
      </p:pic>
      <p:pic>
        <p:nvPicPr>
          <p:cNvPr id="3" name="Picture 2">
            <a:extLst>
              <a:ext uri="{FF2B5EF4-FFF2-40B4-BE49-F238E27FC236}">
                <a16:creationId xmlns:a16="http://schemas.microsoft.com/office/drawing/2014/main" id="{028F6D4D-FA43-43BF-A5CC-F6F7C9FF3B9C}"/>
              </a:ext>
            </a:extLst>
          </p:cNvPr>
          <p:cNvPicPr>
            <a:picLocks noChangeAspect="1"/>
          </p:cNvPicPr>
          <p:nvPr/>
        </p:nvPicPr>
        <p:blipFill rotWithShape="1">
          <a:blip r:embed="rId5"/>
          <a:srcRect l="10267" t="37023" r="17562" b="31262"/>
          <a:stretch/>
        </p:blipFill>
        <p:spPr>
          <a:xfrm>
            <a:off x="6721311" y="967666"/>
            <a:ext cx="4952825" cy="229931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11"/>
          <p:cNvSpPr txBox="1">
            <a:spLocks noGrp="1"/>
          </p:cNvSpPr>
          <p:nvPr>
            <p:ph type="title"/>
          </p:nvPr>
        </p:nvSpPr>
        <p:spPr>
          <a:xfrm>
            <a:off x="358219" y="452719"/>
            <a:ext cx="9692615" cy="254291"/>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2"/>
              </a:buClr>
              <a:buSzPts val="2800"/>
              <a:buFont typeface="Times New Roman"/>
              <a:buNone/>
            </a:pPr>
            <a:r>
              <a:rPr lang="en-US" sz="2800">
                <a:latin typeface="Times New Roman"/>
                <a:ea typeface="Times New Roman"/>
                <a:cs typeface="Times New Roman"/>
                <a:sym typeface="Times New Roman"/>
              </a:rPr>
              <a:t>Progress So Far..</a:t>
            </a:r>
            <a:endParaRPr/>
          </a:p>
        </p:txBody>
      </p:sp>
      <p:sp>
        <p:nvSpPr>
          <p:cNvPr id="360" name="Google Shape;360;p11"/>
          <p:cNvSpPr txBox="1">
            <a:spLocks noGrp="1"/>
          </p:cNvSpPr>
          <p:nvPr>
            <p:ph type="body" idx="1"/>
          </p:nvPr>
        </p:nvSpPr>
        <p:spPr>
          <a:xfrm>
            <a:off x="358219" y="1046375"/>
            <a:ext cx="10369483" cy="5279011"/>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90000"/>
              </a:lnSpc>
              <a:spcBef>
                <a:spcPts val="0"/>
              </a:spcBef>
              <a:spcAft>
                <a:spcPts val="0"/>
              </a:spcAft>
              <a:buSzPts val="1480"/>
              <a:buNone/>
            </a:pPr>
            <a:r>
              <a:rPr lang="en-US" sz="1850" b="1" u="sng" dirty="0">
                <a:latin typeface="Times New Roman"/>
                <a:ea typeface="Times New Roman"/>
                <a:cs typeface="Times New Roman"/>
                <a:sym typeface="Times New Roman"/>
              </a:rPr>
              <a:t>Front-End</a:t>
            </a:r>
            <a:endParaRPr sz="1850" dirty="0">
              <a:latin typeface="Times New Roman"/>
              <a:ea typeface="Times New Roman"/>
              <a:cs typeface="Times New Roman"/>
              <a:sym typeface="Times New Roman"/>
            </a:endParaRPr>
          </a:p>
          <a:p>
            <a:pPr marL="342900" lvl="0" indent="-342900" algn="l" rtl="0">
              <a:lnSpc>
                <a:spcPct val="90000"/>
              </a:lnSpc>
              <a:spcBef>
                <a:spcPts val="1000"/>
              </a:spcBef>
              <a:spcAft>
                <a:spcPts val="0"/>
              </a:spcAft>
              <a:buSzPts val="1480"/>
              <a:buFont typeface="Noto Sans Symbols"/>
              <a:buChar char="✔"/>
            </a:pPr>
            <a:r>
              <a:rPr lang="en-US" sz="1850" dirty="0">
                <a:latin typeface="Times New Roman"/>
                <a:ea typeface="Times New Roman"/>
                <a:cs typeface="Times New Roman"/>
                <a:sym typeface="Times New Roman"/>
              </a:rPr>
              <a:t>Clean the front-end of the web application design and structuring the layout of the pages accordingly.</a:t>
            </a:r>
          </a:p>
          <a:p>
            <a:pPr marL="342900" lvl="0" indent="-342900" algn="l" rtl="0">
              <a:lnSpc>
                <a:spcPct val="90000"/>
              </a:lnSpc>
              <a:spcBef>
                <a:spcPts val="1000"/>
              </a:spcBef>
              <a:spcAft>
                <a:spcPts val="0"/>
              </a:spcAft>
              <a:buSzPts val="1480"/>
              <a:buFont typeface="Noto Sans Symbols"/>
              <a:buChar char="✔"/>
            </a:pPr>
            <a:r>
              <a:rPr lang="en-US" sz="1850" dirty="0">
                <a:latin typeface="Times New Roman"/>
                <a:ea typeface="Times New Roman"/>
                <a:cs typeface="Times New Roman"/>
                <a:sym typeface="Times New Roman"/>
              </a:rPr>
              <a:t>Addition of new visualizations to further focus on the scope of the project</a:t>
            </a:r>
          </a:p>
          <a:p>
            <a:pPr marL="342900" lvl="0" indent="-342900" algn="l" rtl="0">
              <a:lnSpc>
                <a:spcPct val="90000"/>
              </a:lnSpc>
              <a:spcBef>
                <a:spcPts val="1000"/>
              </a:spcBef>
              <a:spcAft>
                <a:spcPts val="0"/>
              </a:spcAft>
              <a:buSzPts val="1480"/>
              <a:buFont typeface="Noto Sans Symbols"/>
              <a:buChar char="✔"/>
            </a:pPr>
            <a:r>
              <a:rPr lang="en-US" sz="1850" dirty="0">
                <a:latin typeface="Times New Roman"/>
                <a:ea typeface="Times New Roman"/>
                <a:cs typeface="Times New Roman"/>
                <a:sym typeface="Times New Roman"/>
              </a:rPr>
              <a:t>Adding functionality to the overall usability of the web-page to better help the user experience.</a:t>
            </a:r>
          </a:p>
          <a:p>
            <a:pPr marL="342900" lvl="0" indent="-342900" algn="l" rtl="0">
              <a:lnSpc>
                <a:spcPct val="90000"/>
              </a:lnSpc>
              <a:spcBef>
                <a:spcPts val="1000"/>
              </a:spcBef>
              <a:spcAft>
                <a:spcPts val="0"/>
              </a:spcAft>
              <a:buSzPts val="1480"/>
              <a:buFont typeface="Noto Sans Symbols"/>
              <a:buChar char="✔"/>
            </a:pPr>
            <a:r>
              <a:rPr lang="en-US" sz="1850" dirty="0">
                <a:latin typeface="Times New Roman"/>
                <a:cs typeface="Times New Roman"/>
                <a:sym typeface="Times New Roman"/>
              </a:rPr>
              <a:t>Researching potential features for better UX</a:t>
            </a:r>
            <a:endParaRPr dirty="0"/>
          </a:p>
          <a:p>
            <a:pPr marL="0" lvl="0" indent="0" algn="l" rtl="0">
              <a:lnSpc>
                <a:spcPct val="90000"/>
              </a:lnSpc>
              <a:spcBef>
                <a:spcPts val="1000"/>
              </a:spcBef>
              <a:spcAft>
                <a:spcPts val="0"/>
              </a:spcAft>
              <a:buSzPts val="1480"/>
              <a:buNone/>
            </a:pPr>
            <a:endParaRPr sz="1850" dirty="0">
              <a:latin typeface="Times New Roman"/>
              <a:ea typeface="Times New Roman"/>
              <a:cs typeface="Times New Roman"/>
              <a:sym typeface="Times New Roman"/>
            </a:endParaRPr>
          </a:p>
          <a:p>
            <a:pPr marL="0" lvl="0" indent="0" algn="l" rtl="0">
              <a:lnSpc>
                <a:spcPct val="90000"/>
              </a:lnSpc>
              <a:spcBef>
                <a:spcPts val="1000"/>
              </a:spcBef>
              <a:spcAft>
                <a:spcPts val="0"/>
              </a:spcAft>
              <a:buSzPts val="1480"/>
              <a:buNone/>
            </a:pPr>
            <a:r>
              <a:rPr lang="en-US" sz="1850" b="1" u="sng" dirty="0">
                <a:latin typeface="Times New Roman"/>
                <a:ea typeface="Times New Roman"/>
                <a:cs typeface="Times New Roman"/>
                <a:sym typeface="Times New Roman"/>
              </a:rPr>
              <a:t>Data</a:t>
            </a:r>
            <a:endParaRPr dirty="0"/>
          </a:p>
          <a:p>
            <a:pPr marL="342900" lvl="0" indent="-342900" algn="just" rtl="0">
              <a:lnSpc>
                <a:spcPct val="90000"/>
              </a:lnSpc>
              <a:spcBef>
                <a:spcPts val="1000"/>
              </a:spcBef>
              <a:spcAft>
                <a:spcPts val="0"/>
              </a:spcAft>
              <a:buSzPts val="1480"/>
              <a:buFont typeface="Noto Sans Symbols"/>
              <a:buChar char="✔"/>
            </a:pPr>
            <a:r>
              <a:rPr lang="en-US" sz="1850" dirty="0">
                <a:latin typeface="Times New Roman"/>
                <a:ea typeface="Times New Roman"/>
                <a:cs typeface="Times New Roman"/>
                <a:sym typeface="Times New Roman"/>
              </a:rPr>
              <a:t>Scripts written for the collection of raw data from the desired sources (CSV format).</a:t>
            </a:r>
          </a:p>
          <a:p>
            <a:pPr marL="342900" lvl="0" indent="-342900" algn="just" rtl="0">
              <a:lnSpc>
                <a:spcPct val="90000"/>
              </a:lnSpc>
              <a:spcBef>
                <a:spcPts val="1000"/>
              </a:spcBef>
              <a:spcAft>
                <a:spcPts val="0"/>
              </a:spcAft>
              <a:buSzPts val="1480"/>
              <a:buFont typeface="Noto Sans Symbols"/>
              <a:buChar char="✔"/>
            </a:pPr>
            <a:r>
              <a:rPr lang="en-GB" sz="1800" dirty="0">
                <a:latin typeface="Times New Roman" panose="02020603050405020304" pitchFamily="18" charset="0"/>
                <a:cs typeface="Times New Roman" panose="02020603050405020304" pitchFamily="18" charset="0"/>
                <a:sym typeface="Times New Roman"/>
              </a:rPr>
              <a:t>Integration of the summary data from both the API and the final merged Dataset set for each country which will be later used in the visualization.</a:t>
            </a:r>
          </a:p>
          <a:p>
            <a:pPr marL="342900" lvl="0" indent="-342900" algn="just" rtl="0">
              <a:lnSpc>
                <a:spcPct val="90000"/>
              </a:lnSpc>
              <a:spcBef>
                <a:spcPts val="1000"/>
              </a:spcBef>
              <a:spcAft>
                <a:spcPts val="0"/>
              </a:spcAft>
              <a:buSzPts val="1480"/>
              <a:buFont typeface="Noto Sans Symbols"/>
              <a:buChar char="✔"/>
            </a:pPr>
            <a:r>
              <a:rPr lang="en-GB" sz="1800" dirty="0">
                <a:latin typeface="Times New Roman" panose="02020603050405020304" pitchFamily="18" charset="0"/>
                <a:cs typeface="Times New Roman" panose="02020603050405020304" pitchFamily="18" charset="0"/>
                <a:sym typeface="Times New Roman"/>
              </a:rPr>
              <a:t>Preparation of new visualizations to be embedded into the front end of the application.</a:t>
            </a:r>
          </a:p>
          <a:p>
            <a:pPr marL="342900" lvl="0" indent="-342900" algn="just" rtl="0">
              <a:lnSpc>
                <a:spcPct val="90000"/>
              </a:lnSpc>
              <a:spcBef>
                <a:spcPts val="1000"/>
              </a:spcBef>
              <a:spcAft>
                <a:spcPts val="0"/>
              </a:spcAft>
              <a:buSzPts val="1480"/>
              <a:buFont typeface="Noto Sans Symbols"/>
              <a:buChar char="✔"/>
            </a:pPr>
            <a:r>
              <a:rPr lang="en-GB" sz="1800" dirty="0">
                <a:latin typeface="Times New Roman" panose="02020603050405020304" pitchFamily="18" charset="0"/>
                <a:cs typeface="Times New Roman" panose="02020603050405020304" pitchFamily="18" charset="0"/>
              </a:rPr>
              <a:t>Dealt with data discrepancies</a:t>
            </a:r>
          </a:p>
          <a:p>
            <a:pPr marL="0" lvl="0" indent="0" algn="l" rtl="0">
              <a:lnSpc>
                <a:spcPct val="90000"/>
              </a:lnSpc>
              <a:spcBef>
                <a:spcPts val="1000"/>
              </a:spcBef>
              <a:spcAft>
                <a:spcPts val="0"/>
              </a:spcAft>
              <a:buSzPts val="1480"/>
              <a:buNone/>
            </a:pPr>
            <a:r>
              <a:rPr lang="en-US" sz="1800" dirty="0">
                <a:latin typeface="Times New Roman" panose="02020603050405020304" pitchFamily="18" charset="0"/>
                <a:ea typeface="Times New Roman"/>
                <a:cs typeface="Times New Roman" panose="02020603050405020304" pitchFamily="18" charset="0"/>
                <a:sym typeface="Times New Roman"/>
              </a:rPr>
              <a:t>	</a:t>
            </a:r>
            <a:endParaRPr lang="en-GB" sz="1800" dirty="0">
              <a:latin typeface="Times New Roman" panose="02020603050405020304" pitchFamily="18" charset="0"/>
              <a:cs typeface="Times New Roman" panose="02020603050405020304" pitchFamily="18" charset="0"/>
            </a:endParaRPr>
          </a:p>
          <a:p>
            <a:pPr marL="0" lvl="0" indent="0" algn="l" rtl="0">
              <a:lnSpc>
                <a:spcPct val="90000"/>
              </a:lnSpc>
              <a:spcBef>
                <a:spcPts val="1000"/>
              </a:spcBef>
              <a:spcAft>
                <a:spcPts val="0"/>
              </a:spcAft>
              <a:buSzPts val="1480"/>
              <a:buNone/>
            </a:pPr>
            <a:r>
              <a:rPr lang="en-GB" sz="1850" b="1" u="sng" dirty="0">
                <a:latin typeface="Times New Roman"/>
                <a:ea typeface="Times New Roman"/>
                <a:cs typeface="Times New Roman"/>
                <a:sym typeface="Times New Roman"/>
              </a:rPr>
              <a:t>Test Evaluation Scripts</a:t>
            </a:r>
            <a:endParaRPr lang="en-GB" dirty="0"/>
          </a:p>
          <a:p>
            <a:pPr marL="342900" lvl="0" indent="-342900" algn="l" rtl="0">
              <a:lnSpc>
                <a:spcPct val="90000"/>
              </a:lnSpc>
              <a:spcBef>
                <a:spcPts val="1000"/>
              </a:spcBef>
              <a:spcAft>
                <a:spcPts val="0"/>
              </a:spcAft>
              <a:buSzPts val="1480"/>
              <a:buFont typeface="Noto Sans Symbols"/>
              <a:buChar char="✔"/>
            </a:pPr>
            <a:r>
              <a:rPr lang="en-GB" sz="1850" dirty="0">
                <a:latin typeface="Times New Roman"/>
                <a:ea typeface="Times New Roman"/>
                <a:cs typeface="Times New Roman"/>
                <a:sym typeface="Times New Roman"/>
              </a:rPr>
              <a:t>Creation of a User Test Case script template and a peer review template using google forms.</a:t>
            </a:r>
          </a:p>
          <a:p>
            <a:pPr marL="342900" lvl="0" indent="-342900" algn="l" rtl="0">
              <a:lnSpc>
                <a:spcPct val="90000"/>
              </a:lnSpc>
              <a:spcBef>
                <a:spcPts val="1000"/>
              </a:spcBef>
              <a:spcAft>
                <a:spcPts val="0"/>
              </a:spcAft>
              <a:buSzPts val="1480"/>
              <a:buFont typeface="Noto Sans Symbols"/>
              <a:buChar char="✔"/>
            </a:pPr>
            <a:r>
              <a:rPr lang="en-GB" sz="1850" dirty="0">
                <a:latin typeface="Times New Roman"/>
                <a:cs typeface="Times New Roman"/>
                <a:sym typeface="Times New Roman"/>
              </a:rPr>
              <a:t>Identification of the scope of the bot and the collection of Amazon </a:t>
            </a:r>
            <a:r>
              <a:rPr lang="en-GB" sz="1850" dirty="0" err="1">
                <a:latin typeface="Times New Roman"/>
                <a:cs typeface="Times New Roman"/>
                <a:sym typeface="Times New Roman"/>
              </a:rPr>
              <a:t>lex</a:t>
            </a:r>
            <a:r>
              <a:rPr lang="en-GB" sz="1850" dirty="0">
                <a:latin typeface="Times New Roman"/>
                <a:cs typeface="Times New Roman"/>
                <a:sym typeface="Times New Roman"/>
              </a:rPr>
              <a:t> metrics to evaluate the performance of the chatbot.</a:t>
            </a:r>
            <a:endParaRPr lang="en-GB" dirty="0"/>
          </a:p>
          <a:p>
            <a:pPr marL="342900" lvl="0" indent="-248920" algn="l" rtl="0">
              <a:lnSpc>
                <a:spcPct val="90000"/>
              </a:lnSpc>
              <a:spcBef>
                <a:spcPts val="1000"/>
              </a:spcBef>
              <a:spcAft>
                <a:spcPts val="0"/>
              </a:spcAft>
              <a:buSzPts val="1480"/>
              <a:buFont typeface="Noto Sans Symbols"/>
              <a:buNone/>
            </a:pPr>
            <a:endParaRPr lang="en-GB" sz="1850" dirty="0">
              <a:latin typeface="Times New Roman"/>
              <a:ea typeface="Times New Roman"/>
              <a:cs typeface="Times New Roman"/>
              <a:sym typeface="Times New Roman"/>
            </a:endParaRPr>
          </a:p>
          <a:p>
            <a:pPr marL="342900" lvl="0" indent="-248920" algn="l" rtl="0">
              <a:lnSpc>
                <a:spcPct val="90000"/>
              </a:lnSpc>
              <a:spcBef>
                <a:spcPts val="1000"/>
              </a:spcBef>
              <a:spcAft>
                <a:spcPts val="0"/>
              </a:spcAft>
              <a:buSzPts val="1480"/>
              <a:buFont typeface="Noto Sans Symbols"/>
              <a:buNone/>
            </a:pPr>
            <a:endParaRPr lang="en-GB" sz="1850" dirty="0">
              <a:latin typeface="Times New Roman"/>
              <a:ea typeface="Times New Roman"/>
              <a:cs typeface="Times New Roman"/>
              <a:sym typeface="Times New Roman"/>
            </a:endParaRPr>
          </a:p>
          <a:p>
            <a:pPr marL="342900" lvl="0" indent="-248920" algn="l" rtl="0">
              <a:lnSpc>
                <a:spcPct val="90000"/>
              </a:lnSpc>
              <a:spcBef>
                <a:spcPts val="1000"/>
              </a:spcBef>
              <a:spcAft>
                <a:spcPts val="0"/>
              </a:spcAft>
              <a:buSzPts val="1480"/>
              <a:buFont typeface="Noto Sans Symbols"/>
              <a:buNone/>
            </a:pPr>
            <a:endParaRPr sz="1850" dirty="0">
              <a:latin typeface="Times New Roman"/>
              <a:ea typeface="Times New Roman"/>
              <a:cs typeface="Times New Roman"/>
              <a:sym typeface="Times New Roman"/>
            </a:endParaRPr>
          </a:p>
          <a:p>
            <a:pPr marL="342900" lvl="0" indent="-248920" algn="l" rtl="0">
              <a:lnSpc>
                <a:spcPct val="90000"/>
              </a:lnSpc>
              <a:spcBef>
                <a:spcPts val="1000"/>
              </a:spcBef>
              <a:spcAft>
                <a:spcPts val="0"/>
              </a:spcAft>
              <a:buSzPts val="1480"/>
              <a:buFont typeface="Noto Sans Symbols"/>
              <a:buNone/>
            </a:pPr>
            <a:endParaRPr sz="1850" dirty="0">
              <a:latin typeface="Times New Roman"/>
              <a:ea typeface="Times New Roman"/>
              <a:cs typeface="Times New Roman"/>
              <a:sym typeface="Times New Roman"/>
            </a:endParaRPr>
          </a:p>
          <a:p>
            <a:pPr marL="342900" lvl="0" indent="-248920" algn="l" rtl="0">
              <a:lnSpc>
                <a:spcPct val="90000"/>
              </a:lnSpc>
              <a:spcBef>
                <a:spcPts val="1000"/>
              </a:spcBef>
              <a:spcAft>
                <a:spcPts val="0"/>
              </a:spcAft>
              <a:buSzPts val="1480"/>
              <a:buFont typeface="Noto Sans Symbols"/>
              <a:buNone/>
            </a:pPr>
            <a:endParaRPr sz="1850" dirty="0">
              <a:latin typeface="Times New Roman"/>
              <a:ea typeface="Times New Roman"/>
              <a:cs typeface="Times New Roman"/>
              <a:sym typeface="Times New Roman"/>
            </a:endParaRPr>
          </a:p>
          <a:p>
            <a:pPr marL="342900" lvl="0" indent="-248920" algn="l" rtl="0">
              <a:lnSpc>
                <a:spcPct val="90000"/>
              </a:lnSpc>
              <a:spcBef>
                <a:spcPts val="1000"/>
              </a:spcBef>
              <a:spcAft>
                <a:spcPts val="0"/>
              </a:spcAft>
              <a:buSzPts val="1480"/>
              <a:buFont typeface="Noto Sans Symbols"/>
              <a:buNone/>
            </a:pPr>
            <a:endParaRPr sz="1850" dirty="0">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12"/>
          <p:cNvSpPr txBox="1">
            <a:spLocks noGrp="1"/>
          </p:cNvSpPr>
          <p:nvPr>
            <p:ph type="body" idx="1"/>
          </p:nvPr>
        </p:nvSpPr>
        <p:spPr>
          <a:xfrm>
            <a:off x="245098" y="443060"/>
            <a:ext cx="10354076" cy="586925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600"/>
              <a:buNone/>
            </a:pPr>
            <a:endParaRPr b="1" u="sng" dirty="0">
              <a:latin typeface="Times New Roman"/>
              <a:ea typeface="Times New Roman"/>
              <a:cs typeface="Times New Roman"/>
              <a:sym typeface="Times New Roman"/>
            </a:endParaRPr>
          </a:p>
          <a:p>
            <a:pPr marL="0" lvl="0" indent="0" algn="l" rtl="0">
              <a:spcBef>
                <a:spcPts val="1000"/>
              </a:spcBef>
              <a:spcAft>
                <a:spcPts val="0"/>
              </a:spcAft>
              <a:buSzPts val="1600"/>
              <a:buNone/>
            </a:pPr>
            <a:r>
              <a:rPr lang="en-US" b="1" u="sng" dirty="0">
                <a:latin typeface="Times New Roman"/>
                <a:ea typeface="Times New Roman"/>
                <a:cs typeface="Times New Roman"/>
                <a:sym typeface="Times New Roman"/>
              </a:rPr>
              <a:t>Cloud Architecture</a:t>
            </a:r>
            <a:endParaRPr dirty="0"/>
          </a:p>
          <a:p>
            <a:pPr marL="342900" lvl="0" indent="-342900" algn="l" rtl="0">
              <a:spcBef>
                <a:spcPts val="1000"/>
              </a:spcBef>
              <a:spcAft>
                <a:spcPts val="0"/>
              </a:spcAft>
              <a:buSzPts val="1600"/>
              <a:buFont typeface="Noto Sans Symbols"/>
              <a:buChar char="✔"/>
            </a:pPr>
            <a:r>
              <a:rPr lang="en-GB" dirty="0">
                <a:latin typeface="Times New Roman"/>
                <a:ea typeface="Times New Roman"/>
                <a:cs typeface="Times New Roman"/>
                <a:sym typeface="Times New Roman"/>
              </a:rPr>
              <a:t>Created basic pipelines to connect new Ireland specific data file systems with the data lake</a:t>
            </a:r>
            <a:r>
              <a:rPr lang="en-US" dirty="0">
                <a:latin typeface="Times New Roman"/>
                <a:ea typeface="Times New Roman"/>
                <a:cs typeface="Times New Roman"/>
                <a:sym typeface="Times New Roman"/>
              </a:rPr>
              <a:t>.</a:t>
            </a:r>
            <a:endParaRPr dirty="0"/>
          </a:p>
          <a:p>
            <a:pPr marL="342900" lvl="0" indent="-342900" algn="l" rtl="0">
              <a:spcBef>
                <a:spcPts val="1000"/>
              </a:spcBef>
              <a:spcAft>
                <a:spcPts val="0"/>
              </a:spcAft>
              <a:buSzPts val="1600"/>
              <a:buFont typeface="Noto Sans Symbols"/>
              <a:buChar char="✔"/>
            </a:pPr>
            <a:r>
              <a:rPr lang="en-US" dirty="0">
                <a:latin typeface="Times New Roman"/>
                <a:ea typeface="Times New Roman"/>
                <a:cs typeface="Times New Roman"/>
                <a:sym typeface="Times New Roman"/>
              </a:rPr>
              <a:t>Creating dummy scripts and triggering them using data factory pipelines.</a:t>
            </a:r>
            <a:endParaRPr dirty="0"/>
          </a:p>
          <a:p>
            <a:pPr marL="342900" lvl="0" indent="-342900" algn="l" rtl="0">
              <a:spcBef>
                <a:spcPts val="1000"/>
              </a:spcBef>
              <a:spcAft>
                <a:spcPts val="0"/>
              </a:spcAft>
              <a:buSzPts val="1600"/>
              <a:buFont typeface="Noto Sans Symbols"/>
              <a:buChar char="✔"/>
            </a:pPr>
            <a:r>
              <a:rPr lang="en-GB" dirty="0">
                <a:latin typeface="Times New Roman"/>
                <a:ea typeface="Times New Roman"/>
                <a:cs typeface="Times New Roman"/>
                <a:sym typeface="Times New Roman"/>
              </a:rPr>
              <a:t> Finalised on using Azure as the primary cloud platform given the ease of use of the platform.</a:t>
            </a:r>
          </a:p>
          <a:p>
            <a:pPr marL="342900" lvl="0" indent="-342900" algn="l" rtl="0">
              <a:spcBef>
                <a:spcPts val="1000"/>
              </a:spcBef>
              <a:spcAft>
                <a:spcPts val="0"/>
              </a:spcAft>
              <a:buSzPts val="1600"/>
              <a:buFont typeface="Noto Sans Symbols"/>
              <a:buChar char="✔"/>
            </a:pPr>
            <a:endParaRPr b="1" u="sng" dirty="0">
              <a:latin typeface="Times New Roman"/>
              <a:ea typeface="Times New Roman"/>
              <a:cs typeface="Times New Roman"/>
              <a:sym typeface="Times New Roman"/>
            </a:endParaRPr>
          </a:p>
          <a:p>
            <a:pPr marL="0" lvl="0" indent="0" algn="l" rtl="0">
              <a:spcBef>
                <a:spcPts val="1000"/>
              </a:spcBef>
              <a:spcAft>
                <a:spcPts val="0"/>
              </a:spcAft>
              <a:buSzPts val="1600"/>
              <a:buNone/>
            </a:pPr>
            <a:r>
              <a:rPr lang="en-US" b="1" u="sng" dirty="0">
                <a:latin typeface="Times New Roman"/>
                <a:ea typeface="Times New Roman"/>
                <a:cs typeface="Times New Roman"/>
                <a:sym typeface="Times New Roman"/>
              </a:rPr>
              <a:t>Django Framework</a:t>
            </a:r>
            <a:endParaRPr dirty="0"/>
          </a:p>
          <a:p>
            <a:pPr marL="342900" lvl="0" indent="-342900" algn="l" rtl="0">
              <a:spcBef>
                <a:spcPts val="1000"/>
              </a:spcBef>
              <a:spcAft>
                <a:spcPts val="0"/>
              </a:spcAft>
              <a:buSzPts val="1600"/>
              <a:buFont typeface="Noto Sans Symbols"/>
              <a:buChar char="✔"/>
            </a:pPr>
            <a:r>
              <a:rPr lang="en-GB" dirty="0">
                <a:latin typeface="Times New Roman"/>
                <a:ea typeface="Times New Roman"/>
                <a:cs typeface="Times New Roman"/>
                <a:sym typeface="Times New Roman"/>
              </a:rPr>
              <a:t>Review LEX API, to identify constraints and capabilities in full</a:t>
            </a:r>
          </a:p>
          <a:p>
            <a:pPr marL="342900" lvl="0" indent="-342900" algn="l" rtl="0">
              <a:spcBef>
                <a:spcPts val="1000"/>
              </a:spcBef>
              <a:spcAft>
                <a:spcPts val="0"/>
              </a:spcAft>
              <a:buSzPts val="1600"/>
              <a:buFont typeface="Noto Sans Symbols"/>
              <a:buChar char="✔"/>
            </a:pPr>
            <a:r>
              <a:rPr lang="en-GB" dirty="0">
                <a:latin typeface="Times New Roman"/>
                <a:ea typeface="Times New Roman"/>
                <a:cs typeface="Times New Roman"/>
                <a:sym typeface="Times New Roman"/>
              </a:rPr>
              <a:t>Reorganise the structure to narrow the scope of the queries that is aimed to be fulfilled.</a:t>
            </a:r>
          </a:p>
          <a:p>
            <a:pPr marL="342900" lvl="0" indent="-342900" algn="l" rtl="0">
              <a:spcBef>
                <a:spcPts val="1000"/>
              </a:spcBef>
              <a:spcAft>
                <a:spcPts val="0"/>
              </a:spcAft>
              <a:buSzPts val="1600"/>
              <a:buFont typeface="Noto Sans Symbols"/>
              <a:buChar char="✔"/>
            </a:pPr>
            <a:r>
              <a:rPr lang="en-GB" dirty="0">
                <a:latin typeface="Times New Roman"/>
                <a:ea typeface="Times New Roman"/>
                <a:cs typeface="Times New Roman"/>
                <a:sym typeface="Times New Roman"/>
              </a:rPr>
              <a:t>Deployed the application from start to finish on an AWS EC2 instance.</a:t>
            </a:r>
          </a:p>
          <a:p>
            <a:pPr marL="342900" lvl="0" indent="-342900" algn="l" rtl="0">
              <a:spcBef>
                <a:spcPts val="1000"/>
              </a:spcBef>
              <a:spcAft>
                <a:spcPts val="0"/>
              </a:spcAft>
              <a:buSzPts val="1600"/>
              <a:buFont typeface="Noto Sans Symbols"/>
              <a:buChar char="✔"/>
            </a:pPr>
            <a:endParaRPr lang="en-GB" dirty="0">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2F43B-B0ED-4300-B4F9-9C188FCE0DD9}"/>
              </a:ext>
            </a:extLst>
          </p:cNvPr>
          <p:cNvSpPr>
            <a:spLocks noGrp="1"/>
          </p:cNvSpPr>
          <p:nvPr>
            <p:ph type="title"/>
          </p:nvPr>
        </p:nvSpPr>
        <p:spPr/>
        <p:txBody>
          <a:bodyPr/>
          <a:lstStyle/>
          <a:p>
            <a:r>
              <a:rPr lang="en-US" dirty="0">
                <a:latin typeface="Times New Roman"/>
                <a:ea typeface="Times New Roman"/>
                <a:cs typeface="Times New Roman"/>
                <a:sym typeface="Times New Roman"/>
              </a:rPr>
              <a:t>Django framework</a:t>
            </a:r>
            <a:endParaRPr lang="en-IE" dirty="0"/>
          </a:p>
        </p:txBody>
      </p:sp>
      <p:sp>
        <p:nvSpPr>
          <p:cNvPr id="3" name="Text Placeholder 2">
            <a:extLst>
              <a:ext uri="{FF2B5EF4-FFF2-40B4-BE49-F238E27FC236}">
                <a16:creationId xmlns:a16="http://schemas.microsoft.com/office/drawing/2014/main" id="{28A4F16C-F932-48CC-AA4B-94F852B0A1C5}"/>
              </a:ext>
            </a:extLst>
          </p:cNvPr>
          <p:cNvSpPr>
            <a:spLocks noGrp="1"/>
          </p:cNvSpPr>
          <p:nvPr>
            <p:ph type="body" idx="1"/>
          </p:nvPr>
        </p:nvSpPr>
        <p:spPr/>
        <p:txBody>
          <a:bodyPr/>
          <a:lstStyle/>
          <a:p>
            <a:r>
              <a:rPr lang="en-GB" dirty="0"/>
              <a:t> </a:t>
            </a:r>
            <a:endParaRPr lang="en-IE" dirty="0"/>
          </a:p>
        </p:txBody>
      </p:sp>
      <p:pic>
        <p:nvPicPr>
          <p:cNvPr id="7" name="Picture 6" descr="A screenshot of a cell phone&#10;&#10;Description automatically generated">
            <a:extLst>
              <a:ext uri="{FF2B5EF4-FFF2-40B4-BE49-F238E27FC236}">
                <a16:creationId xmlns:a16="http://schemas.microsoft.com/office/drawing/2014/main" id="{970C20BD-4061-460C-9984-E2CFD60B4B81}"/>
              </a:ext>
            </a:extLst>
          </p:cNvPr>
          <p:cNvPicPr>
            <a:picLocks noChangeAspect="1"/>
          </p:cNvPicPr>
          <p:nvPr/>
        </p:nvPicPr>
        <p:blipFill>
          <a:blip r:embed="rId2"/>
          <a:stretch>
            <a:fillRect/>
          </a:stretch>
        </p:blipFill>
        <p:spPr>
          <a:xfrm>
            <a:off x="646111" y="1394063"/>
            <a:ext cx="8098394" cy="4752360"/>
          </a:xfrm>
          <a:prstGeom prst="rect">
            <a:avLst/>
          </a:prstGeom>
        </p:spPr>
      </p:pic>
    </p:spTree>
    <p:extLst>
      <p:ext uri="{BB962C8B-B14F-4D97-AF65-F5344CB8AC3E}">
        <p14:creationId xmlns:p14="http://schemas.microsoft.com/office/powerpoint/2010/main" val="31761802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450F9-C045-4416-8B05-998063DCBD5E}"/>
              </a:ext>
            </a:extLst>
          </p:cNvPr>
          <p:cNvSpPr>
            <a:spLocks noGrp="1"/>
          </p:cNvSpPr>
          <p:nvPr>
            <p:ph type="title"/>
          </p:nvPr>
        </p:nvSpPr>
        <p:spPr/>
        <p:txBody>
          <a:bodyPr/>
          <a:lstStyle/>
          <a:p>
            <a:r>
              <a:rPr lang="en-GB" dirty="0"/>
              <a:t>Evaluation of the Application.</a:t>
            </a:r>
            <a:endParaRPr lang="en-IE" dirty="0"/>
          </a:p>
        </p:txBody>
      </p:sp>
      <p:sp>
        <p:nvSpPr>
          <p:cNvPr id="3" name="Text Placeholder 2">
            <a:extLst>
              <a:ext uri="{FF2B5EF4-FFF2-40B4-BE49-F238E27FC236}">
                <a16:creationId xmlns:a16="http://schemas.microsoft.com/office/drawing/2014/main" id="{682BB9FF-C17E-4F30-BD68-B4AAE3A1E06C}"/>
              </a:ext>
            </a:extLst>
          </p:cNvPr>
          <p:cNvSpPr>
            <a:spLocks noGrp="1"/>
          </p:cNvSpPr>
          <p:nvPr>
            <p:ph type="body" idx="1"/>
          </p:nvPr>
        </p:nvSpPr>
        <p:spPr/>
        <p:txBody>
          <a:bodyPr/>
          <a:lstStyle/>
          <a:p>
            <a:r>
              <a:rPr lang="en-GB" dirty="0"/>
              <a:t>Carried out two core evaluation methods for the project</a:t>
            </a:r>
          </a:p>
          <a:p>
            <a:pPr lvl="1"/>
            <a:r>
              <a:rPr lang="en-GB" dirty="0"/>
              <a:t>Built scenario wise, user-based test cases to test the overall functionality of the webpage with different users and different platforms.</a:t>
            </a:r>
          </a:p>
          <a:p>
            <a:pPr lvl="1"/>
            <a:r>
              <a:rPr lang="en-US" dirty="0"/>
              <a:t>Online survey based assessment and feedback forms using Google Forms: Used to monitor the ease of use of the application for users of different types.</a:t>
            </a:r>
          </a:p>
          <a:p>
            <a:pPr lvl="1"/>
            <a:r>
              <a:rPr lang="en-US" dirty="0"/>
              <a:t>We are reviewing the feedback received and accordingly make changes to make sure the application is more intuitive and is able to function better in regards to the overall </a:t>
            </a:r>
            <a:r>
              <a:rPr lang="en-US"/>
              <a:t>user experience.</a:t>
            </a:r>
            <a:endParaRPr lang="en-IE" dirty="0"/>
          </a:p>
        </p:txBody>
      </p:sp>
    </p:spTree>
    <p:extLst>
      <p:ext uri="{BB962C8B-B14F-4D97-AF65-F5344CB8AC3E}">
        <p14:creationId xmlns:p14="http://schemas.microsoft.com/office/powerpoint/2010/main" val="37251158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24"/>
        <p:cNvGrpSpPr/>
        <p:nvPr/>
      </p:nvGrpSpPr>
      <p:grpSpPr>
        <a:xfrm>
          <a:off x="0" y="0"/>
          <a:ext cx="0" cy="0"/>
          <a:chOff x="0" y="0"/>
          <a:chExt cx="0" cy="0"/>
        </a:xfrm>
      </p:grpSpPr>
      <p:sp>
        <p:nvSpPr>
          <p:cNvPr id="425" name="Google Shape;425;p19"/>
          <p:cNvSpPr/>
          <p:nvPr/>
        </p:nvSpPr>
        <p:spPr>
          <a:xfrm>
            <a:off x="0" y="-6"/>
            <a:ext cx="12191696" cy="685800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426" name="Google Shape;426;p19"/>
          <p:cNvSpPr/>
          <p:nvPr/>
        </p:nvSpPr>
        <p:spPr>
          <a:xfrm>
            <a:off x="8719939" y="3787058"/>
            <a:ext cx="3472060" cy="825932"/>
          </a:xfrm>
          <a:custGeom>
            <a:avLst/>
            <a:gdLst/>
            <a:ahLst/>
            <a:cxnLst/>
            <a:rect l="l" t="t" r="r" b="b"/>
            <a:pathLst>
              <a:path w="3472060" h="825932" extrusionOk="0">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dk2">
              <a:alpha val="2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427" name="Google Shape;427;p19"/>
          <p:cNvSpPr/>
          <p:nvPr/>
        </p:nvSpPr>
        <p:spPr>
          <a:xfrm>
            <a:off x="305" y="4065581"/>
            <a:ext cx="12191695" cy="2802467"/>
          </a:xfrm>
          <a:custGeom>
            <a:avLst/>
            <a:gdLst/>
            <a:ahLst/>
            <a:cxnLst/>
            <a:rect l="l" t="t" r="r" b="b"/>
            <a:pathLst>
              <a:path w="10000" h="8000" extrusionOk="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blipFill rotWithShape="1">
            <a:blip r:embed="rId3">
              <a:alphaModFix/>
            </a:blip>
            <a:stretch>
              <a:fillRect/>
            </a:stretch>
          </a:blipFill>
          <a:ln>
            <a:noFill/>
          </a:ln>
        </p:spPr>
      </p:sp>
      <p:grpSp>
        <p:nvGrpSpPr>
          <p:cNvPr id="428" name="Google Shape;428;p19"/>
          <p:cNvGrpSpPr/>
          <p:nvPr/>
        </p:nvGrpSpPr>
        <p:grpSpPr>
          <a:xfrm>
            <a:off x="646133" y="1196446"/>
            <a:ext cx="10899427" cy="1797922"/>
            <a:chOff x="967" y="792689"/>
            <a:chExt cx="10899427" cy="1797922"/>
          </a:xfrm>
        </p:grpSpPr>
        <p:sp>
          <p:nvSpPr>
            <p:cNvPr id="429" name="Google Shape;429;p19"/>
            <p:cNvSpPr/>
            <p:nvPr/>
          </p:nvSpPr>
          <p:spPr>
            <a:xfrm>
              <a:off x="967" y="792689"/>
              <a:ext cx="4617621" cy="1797922"/>
            </a:xfrm>
            <a:prstGeom prst="rect">
              <a:avLst/>
            </a:prstGeom>
            <a:gradFill>
              <a:gsLst>
                <a:gs pos="0">
                  <a:srgbClr val="376568"/>
                </a:gs>
                <a:gs pos="100000">
                  <a:srgbClr val="144044"/>
                </a:gs>
              </a:gsLst>
              <a:lin ang="5400000" scaled="0"/>
            </a:gra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9"/>
            <p:cNvSpPr txBox="1"/>
            <p:nvPr/>
          </p:nvSpPr>
          <p:spPr>
            <a:xfrm>
              <a:off x="967" y="792689"/>
              <a:ext cx="4617621" cy="1797922"/>
            </a:xfrm>
            <a:prstGeom prst="rect">
              <a:avLst/>
            </a:prstGeom>
            <a:noFill/>
            <a:ln>
              <a:noFill/>
            </a:ln>
          </p:spPr>
          <p:txBody>
            <a:bodyPr spcFirstLastPara="1" wrap="square" lIns="30475" tIns="30475" rIns="30475" bIns="30475" anchor="ctr" anchorCtr="0">
              <a:noAutofit/>
            </a:bodyPr>
            <a:lstStyle/>
            <a:p>
              <a:pPr marL="0" marR="0" lvl="0" indent="0" algn="ctr" rtl="0">
                <a:lnSpc>
                  <a:spcPct val="90000"/>
                </a:lnSpc>
                <a:spcBef>
                  <a:spcPts val="0"/>
                </a:spcBef>
                <a:spcAft>
                  <a:spcPts val="0"/>
                </a:spcAft>
                <a:buClr>
                  <a:schemeClr val="lt1"/>
                </a:buClr>
                <a:buSzPts val="4800"/>
                <a:buFont typeface="Century Gothic"/>
                <a:buNone/>
              </a:pPr>
              <a:r>
                <a:rPr lang="en-US" sz="4800" cap="none">
                  <a:solidFill>
                    <a:schemeClr val="lt1"/>
                  </a:solidFill>
                  <a:latin typeface="Century Gothic"/>
                  <a:ea typeface="Century Gothic"/>
                  <a:cs typeface="Century Gothic"/>
                  <a:sym typeface="Century Gothic"/>
                </a:rPr>
                <a:t>STAY SAFE!</a:t>
              </a:r>
              <a:endParaRPr/>
            </a:p>
          </p:txBody>
        </p:sp>
        <p:sp>
          <p:nvSpPr>
            <p:cNvPr id="431" name="Google Shape;431;p19"/>
            <p:cNvSpPr/>
            <p:nvPr/>
          </p:nvSpPr>
          <p:spPr>
            <a:xfrm>
              <a:off x="5987912" y="792689"/>
              <a:ext cx="4912482" cy="1748854"/>
            </a:xfrm>
            <a:prstGeom prst="rect">
              <a:avLst/>
            </a:prstGeom>
            <a:gradFill>
              <a:gsLst>
                <a:gs pos="0">
                  <a:srgbClr val="376568"/>
                </a:gs>
                <a:gs pos="100000">
                  <a:srgbClr val="144044"/>
                </a:gs>
              </a:gsLst>
              <a:lin ang="5400000" scaled="0"/>
            </a:gra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9"/>
            <p:cNvSpPr txBox="1"/>
            <p:nvPr/>
          </p:nvSpPr>
          <p:spPr>
            <a:xfrm>
              <a:off x="5987912" y="792689"/>
              <a:ext cx="4912482" cy="1748854"/>
            </a:xfrm>
            <a:prstGeom prst="rect">
              <a:avLst/>
            </a:prstGeom>
            <a:noFill/>
            <a:ln>
              <a:noFill/>
            </a:ln>
          </p:spPr>
          <p:txBody>
            <a:bodyPr spcFirstLastPara="1" wrap="square" lIns="27925" tIns="27925" rIns="27925" bIns="27925" anchor="ctr" anchorCtr="0">
              <a:noAutofit/>
            </a:bodyPr>
            <a:lstStyle/>
            <a:p>
              <a:pPr marL="0" marR="0" lvl="0" indent="0" algn="ctr" rtl="0">
                <a:lnSpc>
                  <a:spcPct val="90000"/>
                </a:lnSpc>
                <a:spcBef>
                  <a:spcPts val="0"/>
                </a:spcBef>
                <a:spcAft>
                  <a:spcPts val="0"/>
                </a:spcAft>
                <a:buClr>
                  <a:schemeClr val="lt1"/>
                </a:buClr>
                <a:buSzPts val="4400"/>
                <a:buFont typeface="Century Gothic"/>
                <a:buNone/>
              </a:pPr>
              <a:r>
                <a:rPr lang="en-US" sz="4400" cap="none">
                  <a:solidFill>
                    <a:schemeClr val="lt1"/>
                  </a:solidFill>
                  <a:latin typeface="Century Gothic"/>
                  <a:ea typeface="Century Gothic"/>
                  <a:cs typeface="Century Gothic"/>
                  <a:sym typeface="Century Gothic"/>
                </a:rPr>
                <a:t>THANK YOU!</a:t>
              </a:r>
              <a:endParaRPr/>
            </a:p>
          </p:txBody>
        </p:sp>
      </p:grpSp>
      <p:sp>
        <p:nvSpPr>
          <p:cNvPr id="433" name="Google Shape;433;p19"/>
          <p:cNvSpPr txBox="1"/>
          <p:nvPr/>
        </p:nvSpPr>
        <p:spPr>
          <a:xfrm>
            <a:off x="9690450" y="6192633"/>
            <a:ext cx="2501245"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lt1"/>
                </a:solidFill>
                <a:latin typeface="Times New Roman"/>
                <a:ea typeface="Times New Roman"/>
                <a:cs typeface="Times New Roman"/>
                <a:sym typeface="Times New Roman"/>
              </a:rPr>
              <a:t>-Team Rocket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2"/>
          <p:cNvSpPr txBox="1">
            <a:spLocks noGrp="1"/>
          </p:cNvSpPr>
          <p:nvPr>
            <p:ph type="title"/>
          </p:nvPr>
        </p:nvSpPr>
        <p:spPr>
          <a:xfrm>
            <a:off x="838200" y="365126"/>
            <a:ext cx="10515600" cy="1435394"/>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2"/>
              </a:buClr>
              <a:buSzPts val="4200"/>
              <a:buFont typeface="Times New Roman"/>
              <a:buNone/>
            </a:pPr>
            <a:r>
              <a:rPr lang="en-US" b="1" i="1">
                <a:latin typeface="Times New Roman"/>
                <a:ea typeface="Times New Roman"/>
                <a:cs typeface="Times New Roman"/>
                <a:sym typeface="Times New Roman"/>
              </a:rPr>
              <a:t>Team Rocket</a:t>
            </a:r>
            <a:br>
              <a:rPr lang="en-US" b="1" i="1">
                <a:latin typeface="Times New Roman"/>
                <a:ea typeface="Times New Roman"/>
                <a:cs typeface="Times New Roman"/>
                <a:sym typeface="Times New Roman"/>
              </a:rPr>
            </a:br>
            <a:br>
              <a:rPr lang="en-US" i="0"/>
            </a:br>
            <a:endParaRPr i="0"/>
          </a:p>
        </p:txBody>
      </p:sp>
      <p:sp>
        <p:nvSpPr>
          <p:cNvPr id="271" name="Google Shape;271;p2"/>
          <p:cNvSpPr txBox="1">
            <a:spLocks noGrp="1"/>
          </p:cNvSpPr>
          <p:nvPr>
            <p:ph type="body" idx="1"/>
          </p:nvPr>
        </p:nvSpPr>
        <p:spPr>
          <a:xfrm>
            <a:off x="690664" y="1605063"/>
            <a:ext cx="10663136" cy="4173567"/>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600"/>
              <a:buNone/>
            </a:pPr>
            <a:endParaRPr dirty="0"/>
          </a:p>
          <a:p>
            <a:pPr marL="342900" lvl="0" indent="-342900" algn="l" rtl="0">
              <a:spcBef>
                <a:spcPts val="1000"/>
              </a:spcBef>
              <a:spcAft>
                <a:spcPts val="0"/>
              </a:spcAft>
              <a:buSzPts val="1920"/>
              <a:buChar char="►"/>
            </a:pPr>
            <a:r>
              <a:rPr lang="en-US" sz="2400" b="1" dirty="0">
                <a:latin typeface="Times New Roman"/>
                <a:ea typeface="Times New Roman"/>
                <a:cs typeface="Times New Roman"/>
                <a:sym typeface="Times New Roman"/>
              </a:rPr>
              <a:t>Aditya Krishnan 					15316048			</a:t>
            </a:r>
            <a:endParaRPr dirty="0"/>
          </a:p>
          <a:p>
            <a:pPr marL="342900" lvl="0" indent="-342900" algn="l" rtl="0">
              <a:spcBef>
                <a:spcPts val="1000"/>
              </a:spcBef>
              <a:spcAft>
                <a:spcPts val="0"/>
              </a:spcAft>
              <a:buSzPts val="1920"/>
              <a:buChar char="►"/>
            </a:pPr>
            <a:r>
              <a:rPr lang="en-US" sz="2400" b="1" dirty="0">
                <a:latin typeface="Times New Roman"/>
                <a:ea typeface="Times New Roman"/>
                <a:cs typeface="Times New Roman"/>
                <a:sym typeface="Times New Roman"/>
              </a:rPr>
              <a:t>Apurva </a:t>
            </a:r>
            <a:r>
              <a:rPr lang="en-US" sz="2400" b="1" dirty="0" err="1">
                <a:latin typeface="Times New Roman"/>
                <a:ea typeface="Times New Roman"/>
                <a:cs typeface="Times New Roman"/>
                <a:sym typeface="Times New Roman"/>
              </a:rPr>
              <a:t>Deore</a:t>
            </a:r>
            <a:r>
              <a:rPr lang="en-US" sz="2400" b="1" dirty="0">
                <a:latin typeface="Times New Roman"/>
                <a:ea typeface="Times New Roman"/>
                <a:cs typeface="Times New Roman"/>
                <a:sym typeface="Times New Roman"/>
              </a:rPr>
              <a:t>					19200283		</a:t>
            </a:r>
            <a:endParaRPr dirty="0"/>
          </a:p>
          <a:p>
            <a:pPr marL="342900" lvl="0" indent="-342900" algn="l" rtl="0">
              <a:spcBef>
                <a:spcPts val="1000"/>
              </a:spcBef>
              <a:spcAft>
                <a:spcPts val="0"/>
              </a:spcAft>
              <a:buSzPts val="1920"/>
              <a:buChar char="►"/>
            </a:pPr>
            <a:r>
              <a:rPr lang="en-US" sz="2400" b="1" dirty="0">
                <a:latin typeface="Times New Roman"/>
                <a:ea typeface="Times New Roman"/>
                <a:cs typeface="Times New Roman"/>
                <a:sym typeface="Times New Roman"/>
              </a:rPr>
              <a:t>Ashwin Manikandan				19201000 </a:t>
            </a:r>
            <a:endParaRPr dirty="0"/>
          </a:p>
          <a:p>
            <a:pPr marL="342900" lvl="0" indent="-342900" algn="l" rtl="0">
              <a:spcBef>
                <a:spcPts val="1000"/>
              </a:spcBef>
              <a:spcAft>
                <a:spcPts val="0"/>
              </a:spcAft>
              <a:buSzPts val="1920"/>
              <a:buChar char="►"/>
            </a:pPr>
            <a:r>
              <a:rPr lang="en-US" sz="2400" b="1" dirty="0" err="1">
                <a:latin typeface="Times New Roman"/>
                <a:ea typeface="Times New Roman"/>
                <a:cs typeface="Times New Roman"/>
                <a:sym typeface="Times New Roman"/>
              </a:rPr>
              <a:t>Minaz</a:t>
            </a:r>
            <a:r>
              <a:rPr lang="en-US" sz="2400" b="1" dirty="0">
                <a:latin typeface="Times New Roman"/>
                <a:ea typeface="Times New Roman"/>
                <a:cs typeface="Times New Roman"/>
                <a:sym typeface="Times New Roman"/>
              </a:rPr>
              <a:t> Shaikh					19200200	              </a:t>
            </a:r>
          </a:p>
          <a:p>
            <a:pPr marL="342900" lvl="0" indent="-342900" algn="l" rtl="0">
              <a:spcBef>
                <a:spcPts val="1000"/>
              </a:spcBef>
              <a:spcAft>
                <a:spcPts val="0"/>
              </a:spcAft>
              <a:buSzPts val="1920"/>
              <a:buChar char="►"/>
            </a:pPr>
            <a:r>
              <a:rPr lang="en-US" sz="2400" b="1" dirty="0" err="1">
                <a:latin typeface="Times New Roman"/>
                <a:ea typeface="Times New Roman"/>
                <a:cs typeface="Times New Roman"/>
                <a:sym typeface="Times New Roman"/>
              </a:rPr>
              <a:t>Nripendra</a:t>
            </a:r>
            <a:r>
              <a:rPr lang="en-US" sz="2400" b="1" dirty="0">
                <a:latin typeface="Times New Roman"/>
                <a:ea typeface="Times New Roman"/>
                <a:cs typeface="Times New Roman"/>
                <a:sym typeface="Times New Roman"/>
              </a:rPr>
              <a:t> Singh					19200326</a:t>
            </a:r>
            <a:endParaRPr dirty="0"/>
          </a:p>
          <a:p>
            <a:pPr marL="342900" lvl="0" indent="-342900" algn="l" rtl="0">
              <a:spcBef>
                <a:spcPts val="1000"/>
              </a:spcBef>
              <a:spcAft>
                <a:spcPts val="0"/>
              </a:spcAft>
              <a:buSzPts val="1920"/>
              <a:buChar char="►"/>
            </a:pPr>
            <a:r>
              <a:rPr lang="en-US" sz="2400" b="1" dirty="0" err="1">
                <a:latin typeface="Times New Roman"/>
                <a:ea typeface="Times New Roman"/>
                <a:cs typeface="Times New Roman"/>
                <a:sym typeface="Times New Roman"/>
              </a:rPr>
              <a:t>Sumit</a:t>
            </a:r>
            <a:r>
              <a:rPr lang="en-US" sz="2400" b="1" dirty="0">
                <a:latin typeface="Times New Roman"/>
                <a:ea typeface="Times New Roman"/>
                <a:cs typeface="Times New Roman"/>
                <a:sym typeface="Times New Roman"/>
              </a:rPr>
              <a:t> Kumar					19200701</a:t>
            </a:r>
            <a:endParaRPr dirty="0"/>
          </a:p>
          <a:p>
            <a:pPr marL="342900" lvl="0" indent="-342900" algn="l" rtl="0">
              <a:spcBef>
                <a:spcPts val="1000"/>
              </a:spcBef>
              <a:spcAft>
                <a:spcPts val="0"/>
              </a:spcAft>
              <a:buSzPts val="1920"/>
              <a:buChar char="►"/>
            </a:pPr>
            <a:r>
              <a:rPr lang="en-US" sz="2400" b="1" dirty="0">
                <a:latin typeface="Times New Roman"/>
                <a:ea typeface="Times New Roman"/>
                <a:cs typeface="Times New Roman"/>
                <a:sym typeface="Times New Roman"/>
              </a:rPr>
              <a:t>Vishal Padma					19200174</a:t>
            </a:r>
            <a:endParaRPr dirty="0"/>
          </a:p>
        </p:txBody>
      </p:sp>
      <p:pic>
        <p:nvPicPr>
          <p:cNvPr id="272" name="Google Shape;272;p2"/>
          <p:cNvPicPr preferRelativeResize="0"/>
          <p:nvPr/>
        </p:nvPicPr>
        <p:blipFill>
          <a:blip r:embed="rId3">
            <a:alphaModFix/>
          </a:blip>
          <a:stretch>
            <a:fillRect/>
          </a:stretch>
        </p:blipFill>
        <p:spPr>
          <a:xfrm>
            <a:off x="7960833" y="1524845"/>
            <a:ext cx="4334001" cy="43340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6"/>
        <p:cNvGrpSpPr/>
        <p:nvPr/>
      </p:nvGrpSpPr>
      <p:grpSpPr>
        <a:xfrm>
          <a:off x="0" y="0"/>
          <a:ext cx="0" cy="0"/>
          <a:chOff x="0" y="0"/>
          <a:chExt cx="0" cy="0"/>
        </a:xfrm>
      </p:grpSpPr>
      <p:pic>
        <p:nvPicPr>
          <p:cNvPr id="277" name="Google Shape;277;p3"/>
          <p:cNvPicPr preferRelativeResize="0"/>
          <p:nvPr/>
        </p:nvPicPr>
        <p:blipFill rotWithShape="1">
          <a:blip r:embed="rId3">
            <a:alphaModFix/>
          </a:blip>
          <a:srcRect l="3613"/>
          <a:stretch/>
        </p:blipFill>
        <p:spPr>
          <a:xfrm>
            <a:off x="0" y="2669685"/>
            <a:ext cx="4037012" cy="4188315"/>
          </a:xfrm>
          <a:prstGeom prst="rect">
            <a:avLst/>
          </a:prstGeom>
          <a:noFill/>
          <a:ln>
            <a:noFill/>
          </a:ln>
        </p:spPr>
      </p:pic>
      <p:pic>
        <p:nvPicPr>
          <p:cNvPr id="278" name="Google Shape;278;p3"/>
          <p:cNvPicPr preferRelativeResize="0"/>
          <p:nvPr/>
        </p:nvPicPr>
        <p:blipFill rotWithShape="1">
          <a:blip r:embed="rId4">
            <a:alphaModFix/>
          </a:blip>
          <a:srcRect l="35640"/>
          <a:stretch/>
        </p:blipFill>
        <p:spPr>
          <a:xfrm>
            <a:off x="0" y="2892347"/>
            <a:ext cx="1522412" cy="2365453"/>
          </a:xfrm>
          <a:prstGeom prst="rect">
            <a:avLst/>
          </a:prstGeom>
          <a:noFill/>
          <a:ln>
            <a:noFill/>
          </a:ln>
        </p:spPr>
      </p:pic>
      <p:sp>
        <p:nvSpPr>
          <p:cNvPr id="279" name="Google Shape;279;p3"/>
          <p:cNvSpPr/>
          <p:nvPr/>
        </p:nvSpPr>
        <p:spPr>
          <a:xfrm>
            <a:off x="8609012" y="1676400"/>
            <a:ext cx="2819400" cy="2819400"/>
          </a:xfrm>
          <a:prstGeom prst="ellipse">
            <a:avLst/>
          </a:prstGeom>
          <a:gradFill>
            <a:gsLst>
              <a:gs pos="0">
                <a:srgbClr val="F3F3F3">
                  <a:alpha val="6666"/>
                </a:srgbClr>
              </a:gs>
              <a:gs pos="36000">
                <a:srgbClr val="F3F3F3">
                  <a:alpha val="5882"/>
                </a:srgbClr>
              </a:gs>
              <a:gs pos="69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0" name="Google Shape;280;p3"/>
          <p:cNvPicPr preferRelativeResize="0"/>
          <p:nvPr/>
        </p:nvPicPr>
        <p:blipFill rotWithShape="1">
          <a:blip r:embed="rId5">
            <a:alphaModFix/>
          </a:blip>
          <a:srcRect t="28812"/>
          <a:stretch/>
        </p:blipFill>
        <p:spPr>
          <a:xfrm>
            <a:off x="7999412" y="0"/>
            <a:ext cx="1603387" cy="1141407"/>
          </a:xfrm>
          <a:prstGeom prst="rect">
            <a:avLst/>
          </a:prstGeom>
          <a:noFill/>
          <a:ln>
            <a:noFill/>
          </a:ln>
        </p:spPr>
      </p:pic>
      <p:pic>
        <p:nvPicPr>
          <p:cNvPr id="281" name="Google Shape;281;p3"/>
          <p:cNvPicPr preferRelativeResize="0"/>
          <p:nvPr/>
        </p:nvPicPr>
        <p:blipFill rotWithShape="1">
          <a:blip r:embed="rId6">
            <a:alphaModFix/>
          </a:blip>
          <a:srcRect b="23320"/>
          <a:stretch/>
        </p:blipFill>
        <p:spPr>
          <a:xfrm>
            <a:off x="8605878" y="6096000"/>
            <a:ext cx="993734" cy="762000"/>
          </a:xfrm>
          <a:prstGeom prst="rect">
            <a:avLst/>
          </a:prstGeom>
          <a:noFill/>
          <a:ln>
            <a:noFill/>
          </a:ln>
        </p:spPr>
      </p:pic>
      <p:sp>
        <p:nvSpPr>
          <p:cNvPr id="282" name="Google Shape;282;p3"/>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0" y="0"/>
            <a:ext cx="12192000" cy="6858000"/>
          </a:xfrm>
          <a:prstGeom prst="rect">
            <a:avLst/>
          </a:prstGeom>
          <a:blipFill rotWithShape="1">
            <a:blip r:embed="rId7">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entury Gothic"/>
              <a:ea typeface="Century Gothic"/>
              <a:cs typeface="Century Gothic"/>
              <a:sym typeface="Century Gothic"/>
            </a:endParaRPr>
          </a:p>
        </p:txBody>
      </p:sp>
      <p:sp>
        <p:nvSpPr>
          <p:cNvPr id="284" name="Google Shape;284;p3"/>
          <p:cNvSpPr txBox="1">
            <a:spLocks noGrp="1"/>
          </p:cNvSpPr>
          <p:nvPr>
            <p:ph type="body" idx="1"/>
          </p:nvPr>
        </p:nvSpPr>
        <p:spPr>
          <a:xfrm>
            <a:off x="6741268" y="3044757"/>
            <a:ext cx="4803031" cy="3165542"/>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2880"/>
              <a:buNone/>
            </a:pPr>
            <a:r>
              <a:rPr lang="en-US" sz="3600" b="1">
                <a:solidFill>
                  <a:srgbClr val="0C0C0C"/>
                </a:solidFill>
                <a:latin typeface="Gill Sans"/>
                <a:ea typeface="Gill Sans"/>
                <a:cs typeface="Gill Sans"/>
                <a:sym typeface="Gill Sans"/>
              </a:rPr>
              <a:t>COVID-19 INTERACTIVE VISUALIZER </a:t>
            </a:r>
            <a:endParaRPr/>
          </a:p>
          <a:p>
            <a:pPr marL="0" lvl="0" indent="0" algn="l" rtl="0">
              <a:spcBef>
                <a:spcPts val="1000"/>
              </a:spcBef>
              <a:spcAft>
                <a:spcPts val="0"/>
              </a:spcAft>
              <a:buSzPts val="1440"/>
              <a:buNone/>
            </a:pPr>
            <a:endParaRPr sz="1800">
              <a:solidFill>
                <a:srgbClr val="86D1D8"/>
              </a:solidFill>
            </a:endParaRPr>
          </a:p>
          <a:p>
            <a:pPr marL="0" lvl="0" indent="0" algn="l" rtl="0">
              <a:spcBef>
                <a:spcPts val="1000"/>
              </a:spcBef>
              <a:spcAft>
                <a:spcPts val="0"/>
              </a:spcAft>
              <a:buSzPts val="1440"/>
              <a:buNone/>
            </a:pPr>
            <a:endParaRPr sz="1800">
              <a:solidFill>
                <a:srgbClr val="86D1D8"/>
              </a:solidFill>
            </a:endParaRPr>
          </a:p>
        </p:txBody>
      </p:sp>
      <p:sp>
        <p:nvSpPr>
          <p:cNvPr id="285" name="Google Shape;285;p3"/>
          <p:cNvSpPr/>
          <p:nvPr/>
        </p:nvSpPr>
        <p:spPr>
          <a:xfrm>
            <a:off x="636914" y="639905"/>
            <a:ext cx="5775975" cy="5578188"/>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entury Gothic"/>
              <a:ea typeface="Century Gothic"/>
              <a:cs typeface="Century Gothic"/>
              <a:sym typeface="Century Gothic"/>
            </a:endParaRPr>
          </a:p>
        </p:txBody>
      </p:sp>
      <p:sp>
        <p:nvSpPr>
          <p:cNvPr id="286" name="Google Shape;286;p3"/>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7" name="Google Shape;287;p3"/>
          <p:cNvPicPr preferRelativeResize="0"/>
          <p:nvPr/>
        </p:nvPicPr>
        <p:blipFill rotWithShape="1">
          <a:blip r:embed="rId8">
            <a:alphaModFix/>
          </a:blip>
          <a:srcRect l="9016" r="13446" b="-2"/>
          <a:stretch/>
        </p:blipFill>
        <p:spPr>
          <a:xfrm>
            <a:off x="1354993" y="987220"/>
            <a:ext cx="4339816" cy="4883558"/>
          </a:xfrm>
          <a:prstGeom prst="rect">
            <a:avLst/>
          </a:prstGeom>
          <a:noFill/>
          <a:ln>
            <a:noFill/>
          </a:ln>
        </p:spPr>
      </p:pic>
      <p:sp>
        <p:nvSpPr>
          <p:cNvPr id="288" name="Google Shape;288;p3"/>
          <p:cNvSpPr txBox="1"/>
          <p:nvPr/>
        </p:nvSpPr>
        <p:spPr>
          <a:xfrm>
            <a:off x="6633454" y="1067169"/>
            <a:ext cx="3804357" cy="123110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i="0" u="none" strike="noStrike" cap="none">
                <a:solidFill>
                  <a:srgbClr val="0C0C0C"/>
                </a:solidFill>
                <a:latin typeface="Times New Roman"/>
                <a:ea typeface="Times New Roman"/>
                <a:cs typeface="Times New Roman"/>
                <a:sym typeface="Times New Roman"/>
              </a:rPr>
              <a:t>Project objectives</a:t>
            </a:r>
            <a:endParaRPr/>
          </a:p>
          <a:p>
            <a:pPr marL="0" marR="0" lvl="0" indent="0" algn="l" rtl="0">
              <a:spcBef>
                <a:spcPts val="0"/>
              </a:spcBef>
              <a:spcAft>
                <a:spcPts val="0"/>
              </a:spcAft>
              <a:buNone/>
            </a:pPr>
            <a:r>
              <a:rPr lang="en-US" sz="2000" b="1" i="1">
                <a:solidFill>
                  <a:srgbClr val="0C0C0C"/>
                </a:solidFill>
                <a:latin typeface="Times New Roman"/>
                <a:ea typeface="Times New Roman"/>
                <a:cs typeface="Times New Roman"/>
                <a:sym typeface="Times New Roman"/>
              </a:rPr>
              <a:t>Challenge 1: COVID-19</a:t>
            </a:r>
            <a:endParaRPr sz="1800">
              <a:solidFill>
                <a:srgbClr val="0C0C0C"/>
              </a:solidFill>
              <a:latin typeface="Century Gothic"/>
              <a:ea typeface="Century Gothic"/>
              <a:cs typeface="Century Gothic"/>
              <a:sym typeface="Century Gothic"/>
            </a:endParaRPr>
          </a:p>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92"/>
        <p:cNvGrpSpPr/>
        <p:nvPr/>
      </p:nvGrpSpPr>
      <p:grpSpPr>
        <a:xfrm>
          <a:off x="0" y="0"/>
          <a:ext cx="0" cy="0"/>
          <a:chOff x="0" y="0"/>
          <a:chExt cx="0" cy="0"/>
        </a:xfrm>
      </p:grpSpPr>
      <p:sp>
        <p:nvSpPr>
          <p:cNvPr id="293" name="Google Shape;293;p4"/>
          <p:cNvSpPr txBox="1">
            <a:spLocks noGrp="1"/>
          </p:cNvSpPr>
          <p:nvPr>
            <p:ph type="title"/>
          </p:nvPr>
        </p:nvSpPr>
        <p:spPr>
          <a:xfrm>
            <a:off x="770999" y="100391"/>
            <a:ext cx="9666813" cy="1696593"/>
          </a:xfrm>
          <a:prstGeom prst="rect">
            <a:avLst/>
          </a:prstGeom>
          <a:noFill/>
          <a:ln>
            <a:noFill/>
          </a:ln>
        </p:spPr>
        <p:txBody>
          <a:bodyPr spcFirstLastPara="1" wrap="square" lIns="91425" tIns="45700" rIns="91425" bIns="45700" anchor="t" anchorCtr="0">
            <a:normAutofit fontScale="90000"/>
          </a:bodyPr>
          <a:lstStyle/>
          <a:p>
            <a:pPr marL="0" lvl="0" indent="0" algn="just" rtl="0">
              <a:lnSpc>
                <a:spcPct val="90000"/>
              </a:lnSpc>
              <a:spcBef>
                <a:spcPts val="0"/>
              </a:spcBef>
              <a:spcAft>
                <a:spcPts val="0"/>
              </a:spcAft>
              <a:buClr>
                <a:schemeClr val="lt2"/>
              </a:buClr>
              <a:buSzPts val="1620"/>
              <a:buFont typeface="Times New Roman"/>
              <a:buNone/>
            </a:pPr>
            <a:r>
              <a:rPr lang="en-US" sz="1620" b="1" u="sng" strike="noStrike" dirty="0">
                <a:latin typeface="Times New Roman"/>
                <a:ea typeface="Times New Roman"/>
                <a:cs typeface="Times New Roman"/>
                <a:sym typeface="Times New Roman"/>
              </a:rPr>
              <a:t>AIM</a:t>
            </a:r>
            <a:br>
              <a:rPr lang="en-US" sz="1530" b="0" u="none" strike="noStrike" dirty="0">
                <a:latin typeface="Times New Roman"/>
                <a:ea typeface="Times New Roman"/>
                <a:cs typeface="Times New Roman"/>
                <a:sym typeface="Times New Roman"/>
              </a:rPr>
            </a:br>
            <a:br>
              <a:rPr lang="en-US" sz="1530" b="0" u="none" strike="noStrike" dirty="0">
                <a:latin typeface="Times New Roman"/>
                <a:ea typeface="Times New Roman"/>
                <a:cs typeface="Times New Roman"/>
                <a:sym typeface="Times New Roman"/>
              </a:rPr>
            </a:br>
            <a:r>
              <a:rPr lang="en-US" sz="1800" b="0" i="0" u="none" strike="noStrike" dirty="0">
                <a:latin typeface="Times New Roman"/>
                <a:ea typeface="Times New Roman"/>
                <a:cs typeface="Times New Roman"/>
                <a:sym typeface="Times New Roman"/>
              </a:rPr>
              <a:t>Creation of a </a:t>
            </a:r>
            <a:r>
              <a:rPr lang="en-US" sz="1979" b="1" i="0" dirty="0">
                <a:latin typeface="Times New Roman"/>
                <a:ea typeface="Times New Roman"/>
                <a:cs typeface="Times New Roman"/>
                <a:sym typeface="Times New Roman"/>
              </a:rPr>
              <a:t>W</a:t>
            </a:r>
            <a:r>
              <a:rPr lang="en-US" sz="1979" b="1" i="0" u="none" strike="noStrike" dirty="0">
                <a:latin typeface="Times New Roman"/>
                <a:ea typeface="Times New Roman"/>
                <a:cs typeface="Times New Roman"/>
                <a:sym typeface="Times New Roman"/>
              </a:rPr>
              <a:t>eb-based </a:t>
            </a:r>
            <a:r>
              <a:rPr lang="en-US" sz="1979" b="1" i="0" dirty="0">
                <a:latin typeface="Times New Roman"/>
                <a:ea typeface="Times New Roman"/>
                <a:cs typeface="Times New Roman"/>
                <a:sym typeface="Times New Roman"/>
              </a:rPr>
              <a:t>C</a:t>
            </a:r>
            <a:r>
              <a:rPr lang="en-US" sz="1979" b="1" i="0" u="none" strike="noStrike" dirty="0">
                <a:latin typeface="Times New Roman"/>
                <a:ea typeface="Times New Roman"/>
                <a:cs typeface="Times New Roman"/>
                <a:sym typeface="Times New Roman"/>
              </a:rPr>
              <a:t>hatbot </a:t>
            </a:r>
            <a:r>
              <a:rPr lang="en-US" sz="1979" b="1" i="0" dirty="0">
                <a:latin typeface="Times New Roman"/>
                <a:ea typeface="Times New Roman"/>
                <a:cs typeface="Times New Roman"/>
                <a:sym typeface="Times New Roman"/>
              </a:rPr>
              <a:t>A</a:t>
            </a:r>
            <a:r>
              <a:rPr lang="en-US" sz="1979" b="1" i="0" u="none" strike="noStrike" dirty="0">
                <a:latin typeface="Times New Roman"/>
                <a:ea typeface="Times New Roman"/>
                <a:cs typeface="Times New Roman"/>
                <a:sym typeface="Times New Roman"/>
              </a:rPr>
              <a:t>pplication and Map Visualizer </a:t>
            </a:r>
            <a:r>
              <a:rPr lang="en-US" sz="1800" b="0" i="0" u="none" strike="noStrike" dirty="0">
                <a:latin typeface="Times New Roman"/>
                <a:ea typeface="Times New Roman"/>
                <a:cs typeface="Times New Roman"/>
                <a:sym typeface="Times New Roman"/>
              </a:rPr>
              <a:t>which would enable us to solve user queries regarding the COVID-19 pandemic across the world. We aim to create more awareness among people regarding the effects of the pandemic specifically in the health sector, </a:t>
            </a:r>
            <a:r>
              <a:rPr lang="en-US" sz="1800" b="0" i="0" u="none" strike="noStrike" dirty="0" err="1">
                <a:latin typeface="Times New Roman"/>
                <a:ea typeface="Times New Roman"/>
                <a:cs typeface="Times New Roman"/>
                <a:sym typeface="Times New Roman"/>
              </a:rPr>
              <a:t>i.e</a:t>
            </a:r>
            <a:r>
              <a:rPr lang="en-US" sz="1800" b="0" i="0" u="none" strike="noStrike" dirty="0">
                <a:latin typeface="Times New Roman"/>
                <a:ea typeface="Times New Roman"/>
                <a:cs typeface="Times New Roman"/>
                <a:sym typeface="Times New Roman"/>
              </a:rPr>
              <a:t> Infected rates, Death rates, Recovery rates, </a:t>
            </a:r>
            <a:r>
              <a:rPr lang="en-US" sz="1800" b="0" i="0" u="none" strike="noStrike" dirty="0" err="1">
                <a:latin typeface="Times New Roman"/>
                <a:ea typeface="Times New Roman"/>
                <a:cs typeface="Times New Roman"/>
                <a:sym typeface="Times New Roman"/>
              </a:rPr>
              <a:t>etc</a:t>
            </a:r>
            <a:r>
              <a:rPr lang="en-US" sz="1800" b="0" i="0" u="none" strike="noStrike" dirty="0">
                <a:latin typeface="Times New Roman"/>
                <a:ea typeface="Times New Roman"/>
                <a:cs typeface="Times New Roman"/>
                <a:sym typeface="Times New Roman"/>
              </a:rPr>
              <a:t>, by letting users directly interact with the chatbot. The web page will use trusted sources to gather relevant information in the aforementioned categories which will be used to drive the responses of the bot and power the map based visualizations of the world which will be also deployed on the same application.</a:t>
            </a:r>
            <a:endParaRPr sz="1530" i="0" dirty="0">
              <a:latin typeface="Times New Roman"/>
              <a:ea typeface="Times New Roman"/>
              <a:cs typeface="Times New Roman"/>
              <a:sym typeface="Times New Roman"/>
            </a:endParaRPr>
          </a:p>
        </p:txBody>
      </p:sp>
      <p:sp>
        <p:nvSpPr>
          <p:cNvPr id="294" name="Google Shape;294;p4"/>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 name="Google Shape;295;p4"/>
          <p:cNvGrpSpPr/>
          <p:nvPr/>
        </p:nvGrpSpPr>
        <p:grpSpPr>
          <a:xfrm>
            <a:off x="2174566" y="2441202"/>
            <a:ext cx="7649311" cy="3723927"/>
            <a:chOff x="675704" y="-9767"/>
            <a:chExt cx="7649311" cy="3723927"/>
          </a:xfrm>
        </p:grpSpPr>
        <p:sp>
          <p:nvSpPr>
            <p:cNvPr id="296" name="Google Shape;296;p4"/>
            <p:cNvSpPr/>
            <p:nvPr/>
          </p:nvSpPr>
          <p:spPr>
            <a:xfrm>
              <a:off x="4255006" y="541614"/>
              <a:ext cx="1880922" cy="902174"/>
            </a:xfrm>
            <a:custGeom>
              <a:avLst/>
              <a:gdLst/>
              <a:ahLst/>
              <a:cxnLst/>
              <a:rect l="l" t="t" r="r" b="b"/>
              <a:pathLst>
                <a:path w="120000" h="120000" extrusionOk="0">
                  <a:moveTo>
                    <a:pt x="0" y="0"/>
                  </a:moveTo>
                  <a:lnTo>
                    <a:pt x="0" y="82245"/>
                  </a:lnTo>
                  <a:lnTo>
                    <a:pt x="120000" y="82245"/>
                  </a:lnTo>
                  <a:lnTo>
                    <a:pt x="120000" y="120000"/>
                  </a:lnTo>
                </a:path>
              </a:pathLst>
            </a:custGeom>
            <a:noFill/>
            <a:ln w="9525" cap="rnd" cmpd="sng">
              <a:solidFill>
                <a:srgbClr val="144043"/>
              </a:solidFill>
              <a:prstDash val="solid"/>
              <a:round/>
              <a:headEnd type="none" w="sm" len="sm"/>
              <a:tailEnd type="none" w="sm" len="sm"/>
            </a:ln>
          </p:spPr>
        </p:sp>
        <p:sp>
          <p:nvSpPr>
            <p:cNvPr id="297" name="Google Shape;297;p4"/>
            <p:cNvSpPr/>
            <p:nvPr/>
          </p:nvSpPr>
          <p:spPr>
            <a:xfrm>
              <a:off x="2207722" y="541614"/>
              <a:ext cx="2047284" cy="903459"/>
            </a:xfrm>
            <a:custGeom>
              <a:avLst/>
              <a:gdLst/>
              <a:ahLst/>
              <a:cxnLst/>
              <a:rect l="l" t="t" r="r" b="b"/>
              <a:pathLst>
                <a:path w="120000" h="120000" extrusionOk="0">
                  <a:moveTo>
                    <a:pt x="120000" y="0"/>
                  </a:moveTo>
                  <a:lnTo>
                    <a:pt x="120000" y="82298"/>
                  </a:lnTo>
                  <a:lnTo>
                    <a:pt x="0" y="82298"/>
                  </a:lnTo>
                  <a:lnTo>
                    <a:pt x="0" y="120000"/>
                  </a:lnTo>
                </a:path>
              </a:pathLst>
            </a:custGeom>
            <a:noFill/>
            <a:ln w="9525" cap="rnd" cmpd="sng">
              <a:solidFill>
                <a:srgbClr val="144043"/>
              </a:solidFill>
              <a:prstDash val="solid"/>
              <a:round/>
              <a:headEnd type="none" w="sm" len="sm"/>
              <a:tailEnd type="none" w="sm" len="sm"/>
            </a:ln>
          </p:spPr>
        </p:sp>
        <p:sp>
          <p:nvSpPr>
            <p:cNvPr id="298" name="Google Shape;298;p4"/>
            <p:cNvSpPr/>
            <p:nvPr/>
          </p:nvSpPr>
          <p:spPr>
            <a:xfrm>
              <a:off x="1688279" y="-9767"/>
              <a:ext cx="5133452" cy="551381"/>
            </a:xfrm>
            <a:prstGeom prst="roundRect">
              <a:avLst>
                <a:gd name="adj" fmla="val 10000"/>
              </a:avLst>
            </a:prstGeom>
            <a:gradFill>
              <a:gsLst>
                <a:gs pos="0">
                  <a:srgbClr val="376568"/>
                </a:gs>
                <a:gs pos="100000">
                  <a:srgbClr val="144044"/>
                </a:gs>
              </a:gsLst>
              <a:lin ang="5400000" scaled="0"/>
            </a:gra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
            <p:cNvSpPr/>
            <p:nvPr/>
          </p:nvSpPr>
          <p:spPr>
            <a:xfrm>
              <a:off x="2028728" y="313658"/>
              <a:ext cx="5133452" cy="551381"/>
            </a:xfrm>
            <a:prstGeom prst="roundRect">
              <a:avLst>
                <a:gd name="adj" fmla="val 10000"/>
              </a:avLst>
            </a:prstGeom>
            <a:solidFill>
              <a:schemeClr val="lt2">
                <a:alpha val="89803"/>
              </a:schemeClr>
            </a:solidFill>
            <a:ln w="9525" cap="rnd" cmpd="sng">
              <a:solidFill>
                <a:srgbClr val="1B51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
            <p:cNvSpPr txBox="1"/>
            <p:nvPr/>
          </p:nvSpPr>
          <p:spPr>
            <a:xfrm>
              <a:off x="2044877" y="329807"/>
              <a:ext cx="5101154" cy="519083"/>
            </a:xfrm>
            <a:prstGeom prst="rect">
              <a:avLst/>
            </a:prstGeom>
            <a:noFill/>
            <a:ln>
              <a:noFill/>
            </a:ln>
          </p:spPr>
          <p:txBody>
            <a:bodyPr spcFirstLastPara="1" wrap="square" lIns="76200" tIns="76200" rIns="76200" bIns="76200" anchor="ctr" anchorCtr="0">
              <a:noAutofit/>
            </a:bodyPr>
            <a:lstStyle/>
            <a:p>
              <a:pPr marL="0" marR="0" lvl="0" indent="0" algn="just" rtl="0">
                <a:lnSpc>
                  <a:spcPct val="90000"/>
                </a:lnSpc>
                <a:spcBef>
                  <a:spcPts val="0"/>
                </a:spcBef>
                <a:spcAft>
                  <a:spcPts val="0"/>
                </a:spcAft>
                <a:buClr>
                  <a:schemeClr val="lt1"/>
                </a:buClr>
                <a:buSzPts val="2000"/>
                <a:buFont typeface="Times New Roman"/>
                <a:buNone/>
              </a:pPr>
              <a:r>
                <a:rPr lang="en-US" sz="2000" dirty="0">
                  <a:solidFill>
                    <a:schemeClr val="tx1"/>
                  </a:solidFill>
                  <a:latin typeface="Times New Roman"/>
                  <a:ea typeface="Times New Roman"/>
                  <a:cs typeface="Times New Roman"/>
                  <a:sym typeface="Times New Roman"/>
                </a:rPr>
                <a:t>      We plan to achieve two paramount features</a:t>
              </a:r>
              <a:endParaRPr dirty="0">
                <a:solidFill>
                  <a:schemeClr val="tx1"/>
                </a:solidFill>
              </a:endParaRPr>
            </a:p>
          </p:txBody>
        </p:sp>
        <p:sp>
          <p:nvSpPr>
            <p:cNvPr id="301" name="Google Shape;301;p4"/>
            <p:cNvSpPr/>
            <p:nvPr/>
          </p:nvSpPr>
          <p:spPr>
            <a:xfrm>
              <a:off x="675704" y="1445073"/>
              <a:ext cx="3064034" cy="1945661"/>
            </a:xfrm>
            <a:prstGeom prst="roundRect">
              <a:avLst>
                <a:gd name="adj" fmla="val 10000"/>
              </a:avLst>
            </a:prstGeom>
            <a:gradFill>
              <a:gsLst>
                <a:gs pos="0">
                  <a:srgbClr val="376568"/>
                </a:gs>
                <a:gs pos="100000">
                  <a:srgbClr val="144044"/>
                </a:gs>
              </a:gsLst>
              <a:lin ang="5400000" scaled="0"/>
            </a:gra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
            <p:cNvSpPr/>
            <p:nvPr/>
          </p:nvSpPr>
          <p:spPr>
            <a:xfrm>
              <a:off x="1016153" y="1768499"/>
              <a:ext cx="3064034" cy="1945661"/>
            </a:xfrm>
            <a:prstGeom prst="roundRect">
              <a:avLst>
                <a:gd name="adj" fmla="val 10000"/>
              </a:avLst>
            </a:prstGeom>
            <a:solidFill>
              <a:schemeClr val="lt2">
                <a:alpha val="89803"/>
              </a:schemeClr>
            </a:solidFill>
            <a:ln w="9525" cap="rnd" cmpd="sng">
              <a:solidFill>
                <a:srgbClr val="1B51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
            <p:cNvSpPr txBox="1"/>
            <p:nvPr/>
          </p:nvSpPr>
          <p:spPr>
            <a:xfrm>
              <a:off x="1073139" y="1825485"/>
              <a:ext cx="2950062" cy="1831689"/>
            </a:xfrm>
            <a:prstGeom prst="rect">
              <a:avLst/>
            </a:prstGeom>
            <a:noFill/>
            <a:ln>
              <a:noFill/>
            </a:ln>
          </p:spPr>
          <p:txBody>
            <a:bodyPr spcFirstLastPara="1" wrap="square" lIns="68575" tIns="68575" rIns="68575" bIns="68575" anchor="ctr" anchorCtr="0">
              <a:noAutofit/>
            </a:bodyPr>
            <a:lstStyle/>
            <a:p>
              <a:pPr marL="0" marR="0" lvl="0" indent="0" algn="just" rtl="0">
                <a:lnSpc>
                  <a:spcPct val="90000"/>
                </a:lnSpc>
                <a:spcBef>
                  <a:spcPts val="0"/>
                </a:spcBef>
                <a:spcAft>
                  <a:spcPts val="0"/>
                </a:spcAft>
                <a:buClr>
                  <a:schemeClr val="lt1"/>
                </a:buClr>
                <a:buSzPts val="1800"/>
                <a:buFont typeface="Times New Roman"/>
                <a:buNone/>
              </a:pPr>
              <a:r>
                <a:rPr lang="en-US" sz="1800" b="1" i="0" u="sng" dirty="0">
                  <a:solidFill>
                    <a:schemeClr val="tx1"/>
                  </a:solidFill>
                  <a:latin typeface="Times New Roman"/>
                  <a:ea typeface="Times New Roman"/>
                  <a:cs typeface="Times New Roman"/>
                  <a:sym typeface="Times New Roman"/>
                </a:rPr>
                <a:t>CHATBOT</a:t>
              </a:r>
              <a:endParaRPr dirty="0">
                <a:solidFill>
                  <a:schemeClr val="tx1"/>
                </a:solidFill>
              </a:endParaRPr>
            </a:p>
            <a:p>
              <a:pPr marL="0" marR="0" lvl="0" indent="0" algn="just" rtl="0">
                <a:lnSpc>
                  <a:spcPct val="90000"/>
                </a:lnSpc>
                <a:spcBef>
                  <a:spcPts val="630"/>
                </a:spcBef>
                <a:spcAft>
                  <a:spcPts val="0"/>
                </a:spcAft>
                <a:buClr>
                  <a:schemeClr val="lt1"/>
                </a:buClr>
                <a:buSzPts val="1800"/>
                <a:buFont typeface="Times New Roman"/>
                <a:buNone/>
              </a:pPr>
              <a:r>
                <a:rPr lang="en-US" sz="1800" b="0" i="0" dirty="0">
                  <a:solidFill>
                    <a:schemeClr val="tx1"/>
                  </a:solidFill>
                  <a:latin typeface="Times New Roman"/>
                  <a:ea typeface="Times New Roman"/>
                  <a:cs typeface="Times New Roman"/>
                  <a:sym typeface="Times New Roman"/>
                </a:rPr>
                <a:t>A chatbot which </a:t>
              </a:r>
              <a:r>
                <a:rPr lang="en-US" sz="1800" dirty="0">
                  <a:solidFill>
                    <a:schemeClr val="tx1"/>
                  </a:solidFill>
                  <a:latin typeface="Times New Roman"/>
                  <a:ea typeface="Times New Roman"/>
                  <a:cs typeface="Times New Roman"/>
                  <a:sym typeface="Times New Roman"/>
                </a:rPr>
                <a:t>would answer </a:t>
              </a:r>
              <a:r>
                <a:rPr lang="en-US" sz="1800" b="0" i="0" dirty="0">
                  <a:solidFill>
                    <a:schemeClr val="tx1"/>
                  </a:solidFill>
                  <a:latin typeface="Times New Roman"/>
                  <a:ea typeface="Times New Roman"/>
                  <a:cs typeface="Times New Roman"/>
                  <a:sym typeface="Times New Roman"/>
                </a:rPr>
                <a:t>user’s queries about COVID-19</a:t>
              </a:r>
              <a:r>
                <a:rPr lang="en-US" sz="2200" b="0" i="0" dirty="0">
                  <a:solidFill>
                    <a:schemeClr val="tx1"/>
                  </a:solidFill>
                  <a:latin typeface="Times New Roman"/>
                  <a:ea typeface="Times New Roman"/>
                  <a:cs typeface="Times New Roman"/>
                  <a:sym typeface="Times New Roman"/>
                </a:rPr>
                <a:t>.</a:t>
              </a:r>
              <a:endParaRPr dirty="0">
                <a:solidFill>
                  <a:schemeClr val="tx1"/>
                </a:solidFill>
              </a:endParaRPr>
            </a:p>
            <a:p>
              <a:pPr marL="0" marR="0" lvl="0" indent="0" algn="just" rtl="0">
                <a:lnSpc>
                  <a:spcPct val="90000"/>
                </a:lnSpc>
                <a:spcBef>
                  <a:spcPts val="770"/>
                </a:spcBef>
                <a:spcAft>
                  <a:spcPts val="0"/>
                </a:spcAft>
                <a:buClr>
                  <a:schemeClr val="lt1"/>
                </a:buClr>
                <a:buSzPts val="1800"/>
                <a:buFont typeface="Times New Roman"/>
                <a:buNone/>
              </a:pPr>
              <a:r>
                <a:rPr lang="en-US" sz="1800" b="0" i="0" dirty="0" err="1">
                  <a:solidFill>
                    <a:schemeClr val="tx1"/>
                  </a:solidFill>
                  <a:latin typeface="Times New Roman"/>
                  <a:ea typeface="Times New Roman"/>
                  <a:cs typeface="Times New Roman"/>
                  <a:sym typeface="Times New Roman"/>
                </a:rPr>
                <a:t>Eg</a:t>
              </a:r>
              <a:r>
                <a:rPr lang="en-US" sz="1800" b="0" i="0" dirty="0">
                  <a:solidFill>
                    <a:schemeClr val="tx1"/>
                  </a:solidFill>
                  <a:latin typeface="Times New Roman"/>
                  <a:ea typeface="Times New Roman"/>
                  <a:cs typeface="Times New Roman"/>
                  <a:sym typeface="Times New Roman"/>
                </a:rPr>
                <a:t>: Symptoms of COVID-19?</a:t>
              </a:r>
              <a:endParaRPr sz="2000" dirty="0">
                <a:solidFill>
                  <a:schemeClr val="tx1"/>
                </a:solidFill>
                <a:latin typeface="Times New Roman"/>
                <a:ea typeface="Times New Roman"/>
                <a:cs typeface="Times New Roman"/>
                <a:sym typeface="Times New Roman"/>
              </a:endParaRPr>
            </a:p>
          </p:txBody>
        </p:sp>
        <p:sp>
          <p:nvSpPr>
            <p:cNvPr id="304" name="Google Shape;304;p4"/>
            <p:cNvSpPr/>
            <p:nvPr/>
          </p:nvSpPr>
          <p:spPr>
            <a:xfrm>
              <a:off x="4287289" y="1443788"/>
              <a:ext cx="3697278" cy="1945661"/>
            </a:xfrm>
            <a:prstGeom prst="roundRect">
              <a:avLst>
                <a:gd name="adj" fmla="val 10000"/>
              </a:avLst>
            </a:prstGeom>
            <a:gradFill>
              <a:gsLst>
                <a:gs pos="0">
                  <a:srgbClr val="376568"/>
                </a:gs>
                <a:gs pos="100000">
                  <a:srgbClr val="144044"/>
                </a:gs>
              </a:gsLst>
              <a:lin ang="5400000" scaled="0"/>
            </a:gra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
            <p:cNvSpPr/>
            <p:nvPr/>
          </p:nvSpPr>
          <p:spPr>
            <a:xfrm>
              <a:off x="4627737" y="1767214"/>
              <a:ext cx="3697278" cy="1945661"/>
            </a:xfrm>
            <a:prstGeom prst="roundRect">
              <a:avLst>
                <a:gd name="adj" fmla="val 10000"/>
              </a:avLst>
            </a:prstGeom>
            <a:solidFill>
              <a:schemeClr val="lt2">
                <a:alpha val="89803"/>
              </a:schemeClr>
            </a:solidFill>
            <a:ln w="9525" cap="rnd" cmpd="sng">
              <a:solidFill>
                <a:srgbClr val="1B51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
            <p:cNvSpPr txBox="1"/>
            <p:nvPr/>
          </p:nvSpPr>
          <p:spPr>
            <a:xfrm>
              <a:off x="4684723" y="1824200"/>
              <a:ext cx="3583306" cy="1831689"/>
            </a:xfrm>
            <a:prstGeom prst="rect">
              <a:avLst/>
            </a:prstGeom>
            <a:noFill/>
            <a:ln>
              <a:noFill/>
            </a:ln>
          </p:spPr>
          <p:txBody>
            <a:bodyPr spcFirstLastPara="1" wrap="square" lIns="68575" tIns="68575" rIns="68575" bIns="68575" anchor="ctr" anchorCtr="0">
              <a:noAutofit/>
            </a:bodyPr>
            <a:lstStyle/>
            <a:p>
              <a:pPr marL="0" marR="0" lvl="0" indent="0" algn="just" rtl="0">
                <a:lnSpc>
                  <a:spcPct val="90000"/>
                </a:lnSpc>
                <a:spcBef>
                  <a:spcPts val="0"/>
                </a:spcBef>
                <a:spcAft>
                  <a:spcPts val="0"/>
                </a:spcAft>
                <a:buClr>
                  <a:schemeClr val="lt1"/>
                </a:buClr>
                <a:buSzPts val="1800"/>
                <a:buFont typeface="Times New Roman"/>
                <a:buNone/>
              </a:pPr>
              <a:r>
                <a:rPr lang="en-US" sz="1800" b="1" u="sng" dirty="0">
                  <a:solidFill>
                    <a:schemeClr val="tx1"/>
                  </a:solidFill>
                  <a:latin typeface="Times New Roman"/>
                  <a:ea typeface="Times New Roman"/>
                  <a:cs typeface="Times New Roman"/>
                  <a:sym typeface="Times New Roman"/>
                </a:rPr>
                <a:t>INTERACTIVE MAP</a:t>
              </a:r>
              <a:endParaRPr dirty="0">
                <a:solidFill>
                  <a:schemeClr val="tx1"/>
                </a:solidFill>
              </a:endParaRPr>
            </a:p>
            <a:p>
              <a:pPr marL="0" marR="0" lvl="0" indent="0" algn="just" rtl="0">
                <a:lnSpc>
                  <a:spcPct val="90000"/>
                </a:lnSpc>
                <a:spcBef>
                  <a:spcPts val="630"/>
                </a:spcBef>
                <a:spcAft>
                  <a:spcPts val="0"/>
                </a:spcAft>
                <a:buClr>
                  <a:schemeClr val="lt1"/>
                </a:buClr>
                <a:buSzPts val="1800"/>
                <a:buFont typeface="Times New Roman"/>
                <a:buNone/>
              </a:pPr>
              <a:r>
                <a:rPr lang="en-US" sz="1800" dirty="0">
                  <a:solidFill>
                    <a:schemeClr val="tx1"/>
                  </a:solidFill>
                  <a:latin typeface="Times New Roman"/>
                  <a:ea typeface="Times New Roman"/>
                  <a:cs typeface="Times New Roman"/>
                  <a:sym typeface="Times New Roman"/>
                </a:rPr>
                <a:t>An interactive map-based feature deploying visualizations  that provide statistics about COVID-19 of various countries.</a:t>
              </a:r>
              <a:endParaRPr dirty="0">
                <a:solidFill>
                  <a:schemeClr val="tx1"/>
                </a:solidFill>
              </a:endParaRPr>
            </a:p>
            <a:p>
              <a:pPr marL="0" marR="0" lvl="0" indent="0" algn="just" rtl="0">
                <a:lnSpc>
                  <a:spcPct val="90000"/>
                </a:lnSpc>
                <a:spcBef>
                  <a:spcPts val="630"/>
                </a:spcBef>
                <a:spcAft>
                  <a:spcPts val="0"/>
                </a:spcAft>
                <a:buClr>
                  <a:schemeClr val="lt1"/>
                </a:buClr>
                <a:buSzPts val="1800"/>
                <a:buFont typeface="Times New Roman"/>
                <a:buNone/>
              </a:pPr>
              <a:r>
                <a:rPr lang="en-US" sz="1800" dirty="0">
                  <a:solidFill>
                    <a:schemeClr val="tx1"/>
                  </a:solidFill>
                  <a:latin typeface="Times New Roman"/>
                  <a:ea typeface="Times New Roman"/>
                  <a:cs typeface="Times New Roman"/>
                  <a:sym typeface="Times New Roman"/>
                </a:rPr>
                <a:t>E.g. Total cases? Active cases?</a:t>
              </a:r>
              <a:endParaRPr dirty="0">
                <a:solidFill>
                  <a:schemeClr val="tx1"/>
                </a:solidFil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0"/>
        <p:cNvGrpSpPr/>
        <p:nvPr/>
      </p:nvGrpSpPr>
      <p:grpSpPr>
        <a:xfrm>
          <a:off x="0" y="0"/>
          <a:ext cx="0" cy="0"/>
          <a:chOff x="0" y="0"/>
          <a:chExt cx="0" cy="0"/>
        </a:xfrm>
      </p:grpSpPr>
      <p:sp>
        <p:nvSpPr>
          <p:cNvPr id="311" name="Google Shape;311;p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312" name="Google Shape;312;p5"/>
          <p:cNvSpPr/>
          <p:nvPr/>
        </p:nvSpPr>
        <p:spPr>
          <a:xfrm>
            <a:off x="0" y="0"/>
            <a:ext cx="12188952" cy="68580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cxnSp>
        <p:nvCxnSpPr>
          <p:cNvPr id="313" name="Google Shape;313;p5"/>
          <p:cNvCxnSpPr/>
          <p:nvPr/>
        </p:nvCxnSpPr>
        <p:spPr>
          <a:xfrm>
            <a:off x="4654295" y="1828800"/>
            <a:ext cx="0" cy="3200400"/>
          </a:xfrm>
          <a:prstGeom prst="straightConnector1">
            <a:avLst/>
          </a:prstGeom>
          <a:noFill/>
          <a:ln w="19050" cap="flat" cmpd="sng">
            <a:solidFill>
              <a:srgbClr val="4CB9C3"/>
            </a:solidFill>
            <a:prstDash val="solid"/>
            <a:round/>
            <a:headEnd type="none" w="sm" len="sm"/>
            <a:tailEnd type="none" w="sm" len="sm"/>
          </a:ln>
        </p:spPr>
      </p:cxnSp>
      <p:pic>
        <p:nvPicPr>
          <p:cNvPr id="314" name="Google Shape;314;p5"/>
          <p:cNvPicPr preferRelativeResize="0"/>
          <p:nvPr/>
        </p:nvPicPr>
        <p:blipFill rotWithShape="1">
          <a:blip r:embed="rId4">
            <a:alphaModFix/>
          </a:blip>
          <a:srcRect b="23320"/>
          <a:stretch/>
        </p:blipFill>
        <p:spPr>
          <a:xfrm>
            <a:off x="8605878" y="6228080"/>
            <a:ext cx="993734" cy="762000"/>
          </a:xfrm>
          <a:prstGeom prst="rect">
            <a:avLst/>
          </a:prstGeom>
          <a:noFill/>
          <a:ln>
            <a:noFill/>
          </a:ln>
        </p:spPr>
      </p:pic>
      <p:sp>
        <p:nvSpPr>
          <p:cNvPr id="315" name="Google Shape;315;p5"/>
          <p:cNvSpPr/>
          <p:nvPr/>
        </p:nvSpPr>
        <p:spPr>
          <a:xfrm>
            <a:off x="-1588" y="0"/>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sp>
        <p:nvSpPr>
          <p:cNvPr id="316" name="Google Shape;316;p5"/>
          <p:cNvSpPr txBox="1">
            <a:spLocks noGrp="1"/>
          </p:cNvSpPr>
          <p:nvPr>
            <p:ph type="title"/>
          </p:nvPr>
        </p:nvSpPr>
        <p:spPr>
          <a:xfrm>
            <a:off x="806195" y="804672"/>
            <a:ext cx="3600428" cy="5031924"/>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2"/>
              </a:buClr>
              <a:buSzPts val="4200"/>
              <a:buFont typeface="Times New Roman"/>
              <a:buNone/>
            </a:pPr>
            <a:r>
              <a:rPr lang="en-US" dirty="0">
                <a:latin typeface="Times New Roman"/>
                <a:ea typeface="Times New Roman"/>
                <a:cs typeface="Times New Roman"/>
                <a:sym typeface="Times New Roman"/>
              </a:rPr>
              <a:t>Project Plan</a:t>
            </a:r>
            <a:endParaRPr dirty="0"/>
          </a:p>
        </p:txBody>
      </p:sp>
      <p:sp>
        <p:nvSpPr>
          <p:cNvPr id="317" name="Google Shape;317;p5"/>
          <p:cNvSpPr txBox="1">
            <a:spLocks noGrp="1"/>
          </p:cNvSpPr>
          <p:nvPr>
            <p:ph type="body" idx="1"/>
          </p:nvPr>
        </p:nvSpPr>
        <p:spPr>
          <a:xfrm>
            <a:off x="4947610" y="847343"/>
            <a:ext cx="6399930" cy="5248657"/>
          </a:xfrm>
          <a:prstGeom prst="rect">
            <a:avLst/>
          </a:prstGeom>
          <a:noFill/>
          <a:ln>
            <a:noFill/>
          </a:ln>
        </p:spPr>
        <p:txBody>
          <a:bodyPr spcFirstLastPara="1" wrap="square" lIns="91425" tIns="45700" rIns="91425" bIns="45700" anchor="ctr" anchorCtr="0">
            <a:normAutofit fontScale="92500" lnSpcReduction="20000"/>
          </a:bodyPr>
          <a:lstStyle/>
          <a:p>
            <a:pPr marL="0" indent="0">
              <a:lnSpc>
                <a:spcPct val="90000"/>
              </a:lnSpc>
              <a:spcBef>
                <a:spcPts val="0"/>
              </a:spcBef>
              <a:buSzPts val="1360"/>
              <a:buNone/>
            </a:pPr>
            <a:r>
              <a:rPr lang="en-GB" sz="1700" dirty="0">
                <a:latin typeface="Times New Roman"/>
                <a:ea typeface="Times New Roman"/>
                <a:cs typeface="Times New Roman"/>
                <a:sym typeface="Times New Roman"/>
              </a:rPr>
              <a:t>After having achieved partial V1.2, lacking the integration of the chatbot with the front end pf the application, we aim to further breakdown tasks and reach goals into sprints and release versions. As part of the main non-trivial extension we would like to first refine the scope of the chatbot to being strictly restricted to information regarding Ireland. </a:t>
            </a:r>
            <a:endParaRPr lang="en-US" sz="1700" b="1" u="sng" dirty="0">
              <a:latin typeface="Times New Roman"/>
              <a:ea typeface="Times New Roman"/>
              <a:cs typeface="Times New Roman"/>
              <a:sym typeface="Times New Roman"/>
            </a:endParaRPr>
          </a:p>
          <a:p>
            <a:pPr marL="342900" lvl="0" indent="-342900" algn="l" rtl="0">
              <a:lnSpc>
                <a:spcPct val="90000"/>
              </a:lnSpc>
              <a:spcBef>
                <a:spcPts val="0"/>
              </a:spcBef>
              <a:spcAft>
                <a:spcPts val="0"/>
              </a:spcAft>
              <a:buSzPts val="1360"/>
              <a:buChar char="►"/>
            </a:pPr>
            <a:endParaRPr lang="en-US" sz="1700" b="1" u="sng" dirty="0">
              <a:latin typeface="Times New Roman"/>
              <a:ea typeface="Times New Roman"/>
              <a:cs typeface="Times New Roman"/>
              <a:sym typeface="Times New Roman"/>
            </a:endParaRPr>
          </a:p>
          <a:p>
            <a:pPr marL="342900" lvl="0" indent="-342900" algn="l" rtl="0">
              <a:lnSpc>
                <a:spcPct val="90000"/>
              </a:lnSpc>
              <a:spcBef>
                <a:spcPts val="1000"/>
              </a:spcBef>
              <a:spcAft>
                <a:spcPts val="0"/>
              </a:spcAft>
              <a:buSzPts val="1360"/>
              <a:buChar char="►"/>
            </a:pPr>
            <a:r>
              <a:rPr lang="en-US" sz="1700" b="1" u="sng" dirty="0">
                <a:latin typeface="Times New Roman"/>
                <a:ea typeface="Times New Roman"/>
                <a:cs typeface="Times New Roman"/>
                <a:sym typeface="Times New Roman"/>
              </a:rPr>
              <a:t>Version 2.1 </a:t>
            </a:r>
            <a:r>
              <a:rPr lang="en-US" sz="1700" dirty="0">
                <a:latin typeface="Times New Roman"/>
                <a:ea typeface="Times New Roman"/>
                <a:cs typeface="Times New Roman"/>
                <a:sym typeface="Times New Roman"/>
              </a:rPr>
              <a:t> </a:t>
            </a:r>
            <a:r>
              <a:rPr lang="en-US" sz="1700" b="1" dirty="0">
                <a:latin typeface="Times New Roman"/>
                <a:ea typeface="Times New Roman"/>
                <a:cs typeface="Times New Roman"/>
                <a:sym typeface="Times New Roman"/>
              </a:rPr>
              <a:t>(14</a:t>
            </a:r>
            <a:r>
              <a:rPr lang="en-US" sz="1700" b="1" baseline="30000" dirty="0">
                <a:latin typeface="Times New Roman"/>
                <a:ea typeface="Times New Roman"/>
                <a:cs typeface="Times New Roman"/>
                <a:sym typeface="Times New Roman"/>
              </a:rPr>
              <a:t>th</a:t>
            </a:r>
            <a:r>
              <a:rPr lang="en-US" sz="1700" b="1" dirty="0">
                <a:latin typeface="Times New Roman"/>
                <a:ea typeface="Times New Roman"/>
                <a:cs typeface="Times New Roman"/>
                <a:sym typeface="Times New Roman"/>
              </a:rPr>
              <a:t> July – 20</a:t>
            </a:r>
            <a:r>
              <a:rPr lang="en-US" sz="1700" b="1" baseline="30000" dirty="0">
                <a:latin typeface="Times New Roman"/>
                <a:ea typeface="Times New Roman"/>
                <a:cs typeface="Times New Roman"/>
                <a:sym typeface="Times New Roman"/>
              </a:rPr>
              <a:t>th</a:t>
            </a:r>
            <a:r>
              <a:rPr lang="en-US" sz="1700" b="1" dirty="0">
                <a:latin typeface="Times New Roman"/>
                <a:ea typeface="Times New Roman"/>
                <a:cs typeface="Times New Roman"/>
                <a:sym typeface="Times New Roman"/>
              </a:rPr>
              <a:t> July’20)</a:t>
            </a:r>
            <a:endParaRPr lang="en-US" sz="1700" b="1" u="sng" dirty="0">
              <a:latin typeface="Times New Roman"/>
              <a:ea typeface="Times New Roman"/>
              <a:cs typeface="Times New Roman"/>
              <a:sym typeface="Times New Roman"/>
            </a:endParaRPr>
          </a:p>
          <a:p>
            <a:pPr marL="0" lvl="0" indent="0" algn="l" rtl="0">
              <a:lnSpc>
                <a:spcPct val="90000"/>
              </a:lnSpc>
              <a:spcBef>
                <a:spcPts val="1000"/>
              </a:spcBef>
              <a:spcAft>
                <a:spcPts val="0"/>
              </a:spcAft>
              <a:buSzPts val="1360"/>
              <a:buNone/>
            </a:pPr>
            <a:r>
              <a:rPr lang="en-US" sz="1700" dirty="0">
                <a:latin typeface="Times New Roman"/>
                <a:ea typeface="Times New Roman"/>
                <a:cs typeface="Times New Roman"/>
                <a:sym typeface="Times New Roman"/>
              </a:rPr>
              <a:t>Refining the functionality of the application to better improve User Experience and integration of the chatbot to the existing web application, </a:t>
            </a:r>
            <a:r>
              <a:rPr lang="en-US" sz="1600" dirty="0">
                <a:latin typeface="Times New Roman"/>
                <a:ea typeface="Times New Roman"/>
                <a:cs typeface="Times New Roman"/>
                <a:sym typeface="Times New Roman"/>
              </a:rPr>
              <a:t>With finer implantation of previous work done.</a:t>
            </a:r>
          </a:p>
          <a:p>
            <a:pPr marL="0" lvl="0" indent="0" algn="l" rtl="0">
              <a:lnSpc>
                <a:spcPct val="90000"/>
              </a:lnSpc>
              <a:spcBef>
                <a:spcPts val="1000"/>
              </a:spcBef>
              <a:spcAft>
                <a:spcPts val="0"/>
              </a:spcAft>
              <a:buSzPts val="1360"/>
              <a:buNone/>
            </a:pPr>
            <a:endParaRPr sz="1700" dirty="0">
              <a:latin typeface="Times New Roman"/>
              <a:ea typeface="Times New Roman"/>
              <a:cs typeface="Times New Roman"/>
              <a:sym typeface="Times New Roman"/>
            </a:endParaRPr>
          </a:p>
          <a:p>
            <a:pPr marL="342900" lvl="0" indent="-342900" algn="l" rtl="0">
              <a:lnSpc>
                <a:spcPct val="90000"/>
              </a:lnSpc>
              <a:spcBef>
                <a:spcPts val="1000"/>
              </a:spcBef>
              <a:spcAft>
                <a:spcPts val="0"/>
              </a:spcAft>
              <a:buSzPts val="1360"/>
              <a:buChar char="►"/>
            </a:pPr>
            <a:r>
              <a:rPr lang="en-US" sz="1700" b="1" u="sng" dirty="0">
                <a:latin typeface="Times New Roman"/>
                <a:ea typeface="Times New Roman"/>
                <a:cs typeface="Times New Roman"/>
                <a:sym typeface="Times New Roman"/>
              </a:rPr>
              <a:t>Version 2.2 </a:t>
            </a:r>
            <a:r>
              <a:rPr lang="en-US" sz="1700" dirty="0">
                <a:latin typeface="Times New Roman"/>
                <a:ea typeface="Times New Roman"/>
                <a:cs typeface="Times New Roman"/>
                <a:sym typeface="Times New Roman"/>
              </a:rPr>
              <a:t> </a:t>
            </a:r>
            <a:r>
              <a:rPr lang="en-US" sz="1700" b="1" dirty="0">
                <a:latin typeface="Times New Roman"/>
                <a:ea typeface="Times New Roman"/>
                <a:cs typeface="Times New Roman"/>
                <a:sym typeface="Times New Roman"/>
              </a:rPr>
              <a:t>(21</a:t>
            </a:r>
            <a:r>
              <a:rPr lang="en-US" sz="1700" b="1" baseline="30000" dirty="0">
                <a:latin typeface="Times New Roman"/>
                <a:ea typeface="Times New Roman"/>
                <a:cs typeface="Times New Roman"/>
                <a:sym typeface="Times New Roman"/>
              </a:rPr>
              <a:t>st</a:t>
            </a:r>
            <a:r>
              <a:rPr lang="en-US" sz="1700" b="1" dirty="0">
                <a:latin typeface="Times New Roman"/>
                <a:ea typeface="Times New Roman"/>
                <a:cs typeface="Times New Roman"/>
                <a:sym typeface="Times New Roman"/>
              </a:rPr>
              <a:t> July – 28</a:t>
            </a:r>
            <a:r>
              <a:rPr lang="en-US" sz="1700" b="1" baseline="30000" dirty="0">
                <a:latin typeface="Times New Roman"/>
                <a:ea typeface="Times New Roman"/>
                <a:cs typeface="Times New Roman"/>
                <a:sym typeface="Times New Roman"/>
              </a:rPr>
              <a:t>th</a:t>
            </a:r>
            <a:r>
              <a:rPr lang="en-US" sz="1700" b="1" dirty="0">
                <a:latin typeface="Times New Roman"/>
                <a:ea typeface="Times New Roman"/>
                <a:cs typeface="Times New Roman"/>
                <a:sym typeface="Times New Roman"/>
              </a:rPr>
              <a:t> July’20) 🡪 Milestone 2/Final Product</a:t>
            </a:r>
          </a:p>
          <a:p>
            <a:pPr marL="0" lvl="0" indent="0" algn="l" rtl="0">
              <a:lnSpc>
                <a:spcPct val="90000"/>
              </a:lnSpc>
              <a:spcBef>
                <a:spcPts val="1000"/>
              </a:spcBef>
              <a:spcAft>
                <a:spcPts val="0"/>
              </a:spcAft>
              <a:buSzPts val="1360"/>
              <a:buNone/>
            </a:pPr>
            <a:r>
              <a:rPr lang="en-US" sz="1700" dirty="0">
                <a:latin typeface="Times New Roman"/>
                <a:ea typeface="Times New Roman"/>
                <a:cs typeface="Times New Roman"/>
                <a:sym typeface="Times New Roman"/>
              </a:rPr>
              <a:t>Final core implementations and refinement of the paramount tasks (House the Chat-Bot and prepare the map visualizations) before the deployment of the application for user testing and evaluation and subsequent preparation of the final report.</a:t>
            </a:r>
            <a:endParaRPr lang="en-US" sz="1800" dirty="0"/>
          </a:p>
          <a:p>
            <a:pPr marL="0" lvl="0" indent="0" algn="l" rtl="0">
              <a:lnSpc>
                <a:spcPct val="90000"/>
              </a:lnSpc>
              <a:spcBef>
                <a:spcPts val="1000"/>
              </a:spcBef>
              <a:spcAft>
                <a:spcPts val="0"/>
              </a:spcAft>
              <a:buSzPts val="1360"/>
              <a:buNone/>
            </a:pPr>
            <a:endParaRPr sz="1700" dirty="0">
              <a:latin typeface="Times New Roman"/>
              <a:ea typeface="Times New Roman"/>
              <a:cs typeface="Times New Roman"/>
              <a:sym typeface="Times New Roman"/>
            </a:endParaRPr>
          </a:p>
          <a:p>
            <a:pPr marL="342900" lvl="0" indent="-342900" algn="l" rtl="0">
              <a:lnSpc>
                <a:spcPct val="90000"/>
              </a:lnSpc>
              <a:spcBef>
                <a:spcPts val="1000"/>
              </a:spcBef>
              <a:spcAft>
                <a:spcPts val="0"/>
              </a:spcAft>
              <a:buSzPts val="1360"/>
              <a:buChar char="►"/>
            </a:pPr>
            <a:r>
              <a:rPr lang="en-US" sz="1700" b="1" u="sng" dirty="0">
                <a:latin typeface="Times New Roman"/>
                <a:ea typeface="Times New Roman"/>
                <a:cs typeface="Times New Roman"/>
                <a:sym typeface="Times New Roman"/>
              </a:rPr>
              <a:t>Version 2.3 </a:t>
            </a:r>
            <a:r>
              <a:rPr lang="en-US" sz="1700" dirty="0">
                <a:latin typeface="Times New Roman"/>
                <a:ea typeface="Times New Roman"/>
                <a:cs typeface="Times New Roman"/>
                <a:sym typeface="Times New Roman"/>
              </a:rPr>
              <a:t> </a:t>
            </a:r>
            <a:r>
              <a:rPr lang="en-US" sz="1700" b="1" dirty="0">
                <a:latin typeface="Times New Roman"/>
                <a:ea typeface="Times New Roman"/>
                <a:cs typeface="Times New Roman"/>
                <a:sym typeface="Times New Roman"/>
              </a:rPr>
              <a:t>(29</a:t>
            </a:r>
            <a:r>
              <a:rPr lang="en-US" sz="1700" b="1" baseline="30000" dirty="0">
                <a:latin typeface="Times New Roman"/>
                <a:ea typeface="Times New Roman"/>
                <a:cs typeface="Times New Roman"/>
                <a:sym typeface="Times New Roman"/>
              </a:rPr>
              <a:t>th</a:t>
            </a:r>
            <a:r>
              <a:rPr lang="en-US" sz="1700" b="1" dirty="0">
                <a:latin typeface="Times New Roman"/>
                <a:ea typeface="Times New Roman"/>
                <a:cs typeface="Times New Roman"/>
                <a:sym typeface="Times New Roman"/>
              </a:rPr>
              <a:t> July – 3</a:t>
            </a:r>
            <a:r>
              <a:rPr lang="en-US" sz="1700" b="1" baseline="30000" dirty="0">
                <a:latin typeface="Times New Roman"/>
                <a:ea typeface="Times New Roman"/>
                <a:cs typeface="Times New Roman"/>
                <a:sym typeface="Times New Roman"/>
              </a:rPr>
              <a:t>rd</a:t>
            </a:r>
            <a:r>
              <a:rPr lang="en-US" sz="1700" b="1" dirty="0">
                <a:latin typeface="Times New Roman"/>
                <a:ea typeface="Times New Roman"/>
                <a:cs typeface="Times New Roman"/>
                <a:sym typeface="Times New Roman"/>
              </a:rPr>
              <a:t> August20) 🡪 Evaluation and refinement of the Final Product</a:t>
            </a:r>
          </a:p>
          <a:p>
            <a:pPr marL="0" lvl="0" indent="0">
              <a:lnSpc>
                <a:spcPct val="90000"/>
              </a:lnSpc>
              <a:buSzPts val="1360"/>
              <a:buNone/>
            </a:pPr>
            <a:r>
              <a:rPr lang="en-US" sz="1700" dirty="0">
                <a:latin typeface="Times New Roman"/>
                <a:ea typeface="Times New Roman"/>
                <a:cs typeface="Times New Roman"/>
                <a:sym typeface="Times New Roman"/>
              </a:rPr>
              <a:t>Run evaluation framework on the application based on User based functionality tests and assessment forms to ensure the application is functioning as expected. fore the final deployment of the application for  subsequent preparation of the final report the feedback will be used to further improve the application.</a:t>
            </a:r>
            <a:endParaRPr dirty="0"/>
          </a:p>
          <a:p>
            <a:pPr marL="0" lvl="0" indent="0" algn="l" rtl="0">
              <a:lnSpc>
                <a:spcPct val="90000"/>
              </a:lnSpc>
              <a:spcBef>
                <a:spcPts val="1000"/>
              </a:spcBef>
              <a:spcAft>
                <a:spcPts val="0"/>
              </a:spcAft>
              <a:buSzPts val="1360"/>
              <a:buNone/>
            </a:pPr>
            <a:endParaRPr sz="1700" dirty="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6"/>
          <p:cNvSpPr txBox="1">
            <a:spLocks noGrp="1"/>
          </p:cNvSpPr>
          <p:nvPr>
            <p:ph type="title"/>
          </p:nvPr>
        </p:nvSpPr>
        <p:spPr>
          <a:xfrm>
            <a:off x="311085" y="291831"/>
            <a:ext cx="9893230" cy="40575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2"/>
              </a:buClr>
              <a:buSzPts val="2400"/>
              <a:buFont typeface="Times New Roman"/>
              <a:buNone/>
            </a:pPr>
            <a:r>
              <a:rPr lang="en-US" sz="2400" b="1">
                <a:latin typeface="Times New Roman"/>
                <a:ea typeface="Times New Roman"/>
                <a:cs typeface="Times New Roman"/>
                <a:sym typeface="Times New Roman"/>
              </a:rPr>
              <a:t>Roles</a:t>
            </a:r>
            <a:endParaRPr/>
          </a:p>
        </p:txBody>
      </p:sp>
      <p:sp>
        <p:nvSpPr>
          <p:cNvPr id="323" name="Google Shape;323;p6"/>
          <p:cNvSpPr txBox="1">
            <a:spLocks noGrp="1"/>
          </p:cNvSpPr>
          <p:nvPr>
            <p:ph type="body" idx="1"/>
          </p:nvPr>
        </p:nvSpPr>
        <p:spPr>
          <a:xfrm>
            <a:off x="311085" y="697583"/>
            <a:ext cx="10416618" cy="5759777"/>
          </a:xfrm>
          <a:prstGeom prst="rect">
            <a:avLst/>
          </a:prstGeom>
          <a:noFill/>
          <a:ln>
            <a:noFill/>
          </a:ln>
        </p:spPr>
        <p:txBody>
          <a:bodyPr spcFirstLastPara="1" wrap="square" lIns="91425" tIns="45700" rIns="91425" bIns="45700" anchor="t" anchorCtr="0">
            <a:normAutofit/>
          </a:bodyPr>
          <a:lstStyle/>
          <a:p>
            <a:pPr marL="0" lvl="0" indent="0" algn="l" rtl="0">
              <a:lnSpc>
                <a:spcPct val="80000"/>
              </a:lnSpc>
              <a:spcBef>
                <a:spcPts val="0"/>
              </a:spcBef>
              <a:spcAft>
                <a:spcPts val="0"/>
              </a:spcAft>
              <a:buSzPts val="1776"/>
              <a:buNone/>
            </a:pPr>
            <a:endParaRPr sz="2220" b="1" dirty="0">
              <a:latin typeface="Times New Roman"/>
              <a:ea typeface="Times New Roman"/>
              <a:cs typeface="Times New Roman"/>
              <a:sym typeface="Times New Roman"/>
            </a:endParaRPr>
          </a:p>
          <a:p>
            <a:pPr marL="342900" lvl="0" indent="-342900" algn="l" rtl="0">
              <a:lnSpc>
                <a:spcPct val="80000"/>
              </a:lnSpc>
              <a:spcBef>
                <a:spcPts val="0"/>
              </a:spcBef>
              <a:spcAft>
                <a:spcPts val="0"/>
              </a:spcAft>
              <a:buSzPts val="1480"/>
              <a:buChar char="►"/>
            </a:pPr>
            <a:r>
              <a:rPr lang="en-US" sz="1850" b="1" dirty="0">
                <a:solidFill>
                  <a:srgbClr val="EC5453"/>
                </a:solidFill>
                <a:latin typeface="Times New Roman"/>
                <a:ea typeface="Times New Roman"/>
                <a:cs typeface="Times New Roman"/>
                <a:sym typeface="Times New Roman"/>
              </a:rPr>
              <a:t>Aditya and </a:t>
            </a:r>
            <a:r>
              <a:rPr lang="en-US" sz="1850" b="1" dirty="0" err="1">
                <a:solidFill>
                  <a:srgbClr val="EC5453"/>
                </a:solidFill>
                <a:latin typeface="Times New Roman"/>
                <a:ea typeface="Times New Roman"/>
                <a:cs typeface="Times New Roman"/>
                <a:sym typeface="Times New Roman"/>
              </a:rPr>
              <a:t>Minaz</a:t>
            </a:r>
            <a:r>
              <a:rPr lang="en-US" sz="1850" b="1" dirty="0">
                <a:solidFill>
                  <a:srgbClr val="EC5453"/>
                </a:solidFill>
                <a:latin typeface="Times New Roman"/>
                <a:ea typeface="Times New Roman"/>
                <a:cs typeface="Times New Roman"/>
                <a:sym typeface="Times New Roman"/>
              </a:rPr>
              <a:t> (Front-End Team)</a:t>
            </a:r>
            <a:br>
              <a:rPr lang="en-US" sz="1850" dirty="0">
                <a:latin typeface="Times New Roman"/>
                <a:ea typeface="Times New Roman"/>
                <a:cs typeface="Times New Roman"/>
                <a:sym typeface="Times New Roman"/>
              </a:rPr>
            </a:br>
            <a:r>
              <a:rPr lang="en-US" sz="1665" dirty="0">
                <a:latin typeface="Times New Roman"/>
                <a:ea typeface="Times New Roman"/>
                <a:cs typeface="Times New Roman"/>
                <a:sym typeface="Times New Roman"/>
              </a:rPr>
              <a:t>Decide on the UI design and layout and functionality of the Webpage with the subsequent creation of Front-End.</a:t>
            </a:r>
            <a:endParaRPr dirty="0"/>
          </a:p>
          <a:p>
            <a:pPr marL="0" lvl="0" indent="0" algn="l" rtl="0">
              <a:lnSpc>
                <a:spcPct val="80000"/>
              </a:lnSpc>
              <a:spcBef>
                <a:spcPts val="0"/>
              </a:spcBef>
              <a:spcAft>
                <a:spcPts val="0"/>
              </a:spcAft>
              <a:buSzPts val="1332"/>
              <a:buNone/>
            </a:pPr>
            <a:r>
              <a:rPr lang="en-US" sz="1665" dirty="0">
                <a:latin typeface="Times New Roman"/>
                <a:ea typeface="Times New Roman"/>
                <a:cs typeface="Times New Roman"/>
                <a:sym typeface="Times New Roman"/>
              </a:rPr>
              <a:t>      Integration of the Front-End with the Back-End. Refine the Web page with improved functionality to help better the      	UX</a:t>
            </a:r>
            <a:endParaRPr dirty="0"/>
          </a:p>
          <a:p>
            <a:pPr marL="0" lvl="0" indent="0" algn="l" rtl="0">
              <a:lnSpc>
                <a:spcPct val="80000"/>
              </a:lnSpc>
              <a:spcBef>
                <a:spcPts val="0"/>
              </a:spcBef>
              <a:spcAft>
                <a:spcPts val="0"/>
              </a:spcAft>
              <a:buSzPts val="1776"/>
              <a:buNone/>
            </a:pPr>
            <a:endParaRPr sz="2220" dirty="0">
              <a:latin typeface="Times New Roman"/>
              <a:ea typeface="Times New Roman"/>
              <a:cs typeface="Times New Roman"/>
              <a:sym typeface="Times New Roman"/>
            </a:endParaRPr>
          </a:p>
          <a:p>
            <a:pPr marL="342900" lvl="0" indent="-342900" algn="l" rtl="0">
              <a:lnSpc>
                <a:spcPct val="80000"/>
              </a:lnSpc>
              <a:spcBef>
                <a:spcPts val="0"/>
              </a:spcBef>
              <a:spcAft>
                <a:spcPts val="0"/>
              </a:spcAft>
              <a:buSzPts val="1480"/>
              <a:buChar char="►"/>
            </a:pPr>
            <a:r>
              <a:rPr lang="en-US" sz="1850" b="1" dirty="0">
                <a:solidFill>
                  <a:srgbClr val="EC5453"/>
                </a:solidFill>
                <a:latin typeface="Times New Roman"/>
                <a:ea typeface="Times New Roman"/>
                <a:cs typeface="Times New Roman"/>
                <a:sym typeface="Times New Roman"/>
              </a:rPr>
              <a:t>Apurva and Vishal (Data and Visualization Team)</a:t>
            </a:r>
            <a:br>
              <a:rPr lang="en-US" sz="1850" dirty="0">
                <a:latin typeface="Times New Roman"/>
                <a:ea typeface="Times New Roman"/>
                <a:cs typeface="Times New Roman"/>
                <a:sym typeface="Times New Roman"/>
              </a:rPr>
            </a:br>
            <a:r>
              <a:rPr lang="en-US" sz="1665" i="0" u="none" strike="noStrike" dirty="0">
                <a:latin typeface="Times New Roman"/>
                <a:ea typeface="Times New Roman"/>
                <a:cs typeface="Times New Roman"/>
                <a:sym typeface="Times New Roman"/>
              </a:rPr>
              <a:t>Research on </a:t>
            </a:r>
            <a:r>
              <a:rPr lang="en-US" sz="1665" dirty="0">
                <a:latin typeface="Times New Roman"/>
                <a:ea typeface="Times New Roman"/>
                <a:cs typeface="Times New Roman"/>
                <a:sym typeface="Times New Roman"/>
              </a:rPr>
              <a:t>the second potential</a:t>
            </a:r>
            <a:r>
              <a:rPr lang="en-US" sz="1665" i="0" u="none" strike="noStrike" dirty="0">
                <a:latin typeface="Times New Roman"/>
                <a:ea typeface="Times New Roman"/>
                <a:cs typeface="Times New Roman"/>
                <a:sym typeface="Times New Roman"/>
              </a:rPr>
              <a:t> API required and write scripts for Data Collection.</a:t>
            </a:r>
            <a:endParaRPr sz="1665" b="1" dirty="0">
              <a:latin typeface="Times New Roman"/>
              <a:ea typeface="Times New Roman"/>
              <a:cs typeface="Times New Roman"/>
              <a:sym typeface="Times New Roman"/>
            </a:endParaRPr>
          </a:p>
          <a:p>
            <a:pPr marL="0" lvl="0" indent="0" algn="l" rtl="0">
              <a:lnSpc>
                <a:spcPct val="80000"/>
              </a:lnSpc>
              <a:spcBef>
                <a:spcPts val="0"/>
              </a:spcBef>
              <a:spcAft>
                <a:spcPts val="0"/>
              </a:spcAft>
              <a:buSzPts val="1332"/>
              <a:buNone/>
            </a:pPr>
            <a:r>
              <a:rPr lang="en-US" sz="1665" b="1" i="0" u="none" strike="noStrike" dirty="0">
                <a:latin typeface="Times New Roman"/>
                <a:ea typeface="Times New Roman"/>
                <a:cs typeface="Times New Roman"/>
                <a:sym typeface="Times New Roman"/>
              </a:rPr>
              <a:t>      </a:t>
            </a:r>
            <a:r>
              <a:rPr lang="en-US" sz="1665" b="0" i="0" u="none" strike="noStrike" dirty="0">
                <a:latin typeface="Times New Roman"/>
                <a:ea typeface="Times New Roman"/>
                <a:cs typeface="Times New Roman"/>
                <a:sym typeface="Times New Roman"/>
              </a:rPr>
              <a:t>Data Mining and Data Cleaning/Pre-processing </a:t>
            </a:r>
            <a:r>
              <a:rPr lang="en-US" sz="1665" dirty="0">
                <a:latin typeface="Times New Roman"/>
                <a:ea typeface="Times New Roman"/>
                <a:cs typeface="Times New Roman"/>
                <a:sym typeface="Times New Roman"/>
              </a:rPr>
              <a:t>as</a:t>
            </a:r>
            <a:r>
              <a:rPr lang="en-US" sz="1665" b="0" i="0" u="none" strike="noStrike" dirty="0">
                <a:latin typeface="Times New Roman"/>
                <a:ea typeface="Times New Roman"/>
                <a:cs typeface="Times New Roman"/>
                <a:sym typeface="Times New Roman"/>
              </a:rPr>
              <a:t> and when required.</a:t>
            </a:r>
          </a:p>
          <a:p>
            <a:pPr marL="0" lvl="0" indent="0" algn="l" rtl="0">
              <a:lnSpc>
                <a:spcPct val="80000"/>
              </a:lnSpc>
              <a:spcBef>
                <a:spcPts val="0"/>
              </a:spcBef>
              <a:spcAft>
                <a:spcPts val="0"/>
              </a:spcAft>
              <a:buSzPts val="1332"/>
              <a:buNone/>
            </a:pPr>
            <a:r>
              <a:rPr lang="en-US" sz="1665" dirty="0">
                <a:latin typeface="Times New Roman"/>
                <a:ea typeface="Times New Roman"/>
                <a:cs typeface="Times New Roman"/>
                <a:sym typeface="Times New Roman"/>
              </a:rPr>
              <a:t>      </a:t>
            </a:r>
            <a:r>
              <a:rPr lang="en-US" sz="1665" b="0" i="0" u="none" strike="noStrike" dirty="0">
                <a:latin typeface="Times New Roman"/>
                <a:ea typeface="Times New Roman"/>
                <a:cs typeface="Times New Roman"/>
                <a:sym typeface="Times New Roman"/>
              </a:rPr>
              <a:t>NLP Processing for Text and research/deploy visualizations.</a:t>
            </a:r>
            <a:br>
              <a:rPr lang="en-US" sz="1665" b="0" i="0" u="none" strike="noStrike" dirty="0">
                <a:solidFill>
                  <a:srgbClr val="000000"/>
                </a:solidFill>
                <a:latin typeface="Times New Roman"/>
                <a:ea typeface="Times New Roman"/>
                <a:cs typeface="Times New Roman"/>
                <a:sym typeface="Times New Roman"/>
              </a:rPr>
            </a:br>
            <a:endParaRPr sz="2220" dirty="0">
              <a:latin typeface="Times New Roman"/>
              <a:ea typeface="Times New Roman"/>
              <a:cs typeface="Times New Roman"/>
              <a:sym typeface="Times New Roman"/>
            </a:endParaRPr>
          </a:p>
          <a:p>
            <a:pPr marL="342900" lvl="0" indent="-342900" algn="l" rtl="0">
              <a:lnSpc>
                <a:spcPct val="80000"/>
              </a:lnSpc>
              <a:spcBef>
                <a:spcPts val="0"/>
              </a:spcBef>
              <a:spcAft>
                <a:spcPts val="0"/>
              </a:spcAft>
              <a:buSzPts val="1480"/>
              <a:buChar char="►"/>
            </a:pPr>
            <a:r>
              <a:rPr lang="en-US" sz="1850" b="1" dirty="0">
                <a:solidFill>
                  <a:srgbClr val="EC5453"/>
                </a:solidFill>
                <a:latin typeface="Times New Roman"/>
                <a:ea typeface="Times New Roman"/>
                <a:cs typeface="Times New Roman"/>
                <a:sym typeface="Times New Roman"/>
              </a:rPr>
              <a:t>Ashwin (Cloud Deployment Team)</a:t>
            </a:r>
            <a:br>
              <a:rPr lang="en-US" sz="1850" dirty="0">
                <a:latin typeface="Times New Roman"/>
                <a:ea typeface="Times New Roman"/>
                <a:cs typeface="Times New Roman"/>
                <a:sym typeface="Times New Roman"/>
              </a:rPr>
            </a:br>
            <a:r>
              <a:rPr lang="en-US" sz="1665" dirty="0">
                <a:latin typeface="Times New Roman"/>
                <a:ea typeface="Times New Roman"/>
                <a:cs typeface="Times New Roman"/>
                <a:sym typeface="Times New Roman"/>
              </a:rPr>
              <a:t>Test/Deploy the required resources (Data Lake/ PostgreSQL/Data Factory/DB).</a:t>
            </a:r>
            <a:endParaRPr dirty="0"/>
          </a:p>
          <a:p>
            <a:pPr marL="0" lvl="0" indent="0" algn="l" rtl="0">
              <a:lnSpc>
                <a:spcPct val="80000"/>
              </a:lnSpc>
              <a:spcBef>
                <a:spcPts val="0"/>
              </a:spcBef>
              <a:spcAft>
                <a:spcPts val="0"/>
              </a:spcAft>
              <a:buSzPts val="1332"/>
              <a:buNone/>
            </a:pPr>
            <a:r>
              <a:rPr lang="en-US" sz="1665" dirty="0">
                <a:latin typeface="Times New Roman"/>
                <a:ea typeface="Times New Roman"/>
                <a:cs typeface="Times New Roman"/>
                <a:sym typeface="Times New Roman"/>
              </a:rPr>
              <a:t>      Create dummy scripts and trigger them using data factory pipelines.</a:t>
            </a:r>
            <a:endParaRPr dirty="0"/>
          </a:p>
          <a:p>
            <a:pPr marL="0" lvl="0" indent="0" algn="l" rtl="0">
              <a:lnSpc>
                <a:spcPct val="80000"/>
              </a:lnSpc>
              <a:spcBef>
                <a:spcPts val="0"/>
              </a:spcBef>
              <a:spcAft>
                <a:spcPts val="0"/>
              </a:spcAft>
              <a:buSzPts val="1332"/>
              <a:buNone/>
            </a:pPr>
            <a:r>
              <a:rPr lang="en-US" sz="1665" dirty="0">
                <a:latin typeface="Times New Roman"/>
                <a:ea typeface="Times New Roman"/>
                <a:cs typeface="Times New Roman"/>
                <a:sym typeface="Times New Roman"/>
              </a:rPr>
              <a:t>      Research on how to connect PostgreSQL to Front-end.</a:t>
            </a:r>
            <a:endParaRPr dirty="0"/>
          </a:p>
          <a:p>
            <a:pPr marL="0" lvl="0" indent="0" algn="l" rtl="0">
              <a:lnSpc>
                <a:spcPct val="80000"/>
              </a:lnSpc>
              <a:spcBef>
                <a:spcPts val="0"/>
              </a:spcBef>
              <a:spcAft>
                <a:spcPts val="0"/>
              </a:spcAft>
              <a:buSzPts val="1776"/>
              <a:buNone/>
            </a:pPr>
            <a:endParaRPr sz="2220" dirty="0">
              <a:latin typeface="Times New Roman"/>
              <a:ea typeface="Times New Roman"/>
              <a:cs typeface="Times New Roman"/>
              <a:sym typeface="Times New Roman"/>
            </a:endParaRPr>
          </a:p>
          <a:p>
            <a:pPr marL="342900" lvl="0" indent="-342900" algn="l" rtl="0">
              <a:lnSpc>
                <a:spcPct val="80000"/>
              </a:lnSpc>
              <a:spcBef>
                <a:spcPts val="0"/>
              </a:spcBef>
              <a:spcAft>
                <a:spcPts val="0"/>
              </a:spcAft>
              <a:buSzPts val="1480"/>
              <a:buChar char="►"/>
            </a:pPr>
            <a:r>
              <a:rPr lang="en-US" sz="1850" b="1" dirty="0" err="1">
                <a:solidFill>
                  <a:srgbClr val="EC5453"/>
                </a:solidFill>
                <a:latin typeface="Times New Roman"/>
                <a:ea typeface="Times New Roman"/>
                <a:cs typeface="Times New Roman"/>
                <a:sym typeface="Times New Roman"/>
              </a:rPr>
              <a:t>Sumit</a:t>
            </a:r>
            <a:r>
              <a:rPr lang="en-US" sz="1850" b="1" dirty="0">
                <a:solidFill>
                  <a:srgbClr val="EC5453"/>
                </a:solidFill>
                <a:latin typeface="Times New Roman"/>
                <a:ea typeface="Times New Roman"/>
                <a:cs typeface="Times New Roman"/>
                <a:sym typeface="Times New Roman"/>
              </a:rPr>
              <a:t> and </a:t>
            </a:r>
            <a:r>
              <a:rPr lang="en-US" sz="1850" b="1" dirty="0" err="1">
                <a:solidFill>
                  <a:srgbClr val="EC5453"/>
                </a:solidFill>
                <a:latin typeface="Times New Roman"/>
                <a:ea typeface="Times New Roman"/>
                <a:cs typeface="Times New Roman"/>
                <a:sym typeface="Times New Roman"/>
              </a:rPr>
              <a:t>Nripendra</a:t>
            </a:r>
            <a:r>
              <a:rPr lang="en-US" sz="1850" b="1" dirty="0">
                <a:solidFill>
                  <a:srgbClr val="EC5453"/>
                </a:solidFill>
                <a:latin typeface="Times New Roman"/>
                <a:ea typeface="Times New Roman"/>
                <a:cs typeface="Times New Roman"/>
                <a:sym typeface="Times New Roman"/>
              </a:rPr>
              <a:t> (Django Team)</a:t>
            </a:r>
            <a:endParaRPr dirty="0"/>
          </a:p>
          <a:p>
            <a:pPr marL="0" lvl="0" indent="0" algn="l" rtl="0">
              <a:lnSpc>
                <a:spcPct val="80000"/>
              </a:lnSpc>
              <a:spcBef>
                <a:spcPts val="0"/>
              </a:spcBef>
              <a:spcAft>
                <a:spcPts val="0"/>
              </a:spcAft>
              <a:buSzPts val="1480"/>
              <a:buNone/>
            </a:pPr>
            <a:r>
              <a:rPr lang="en-US" sz="1665" dirty="0">
                <a:latin typeface="Times New Roman"/>
                <a:ea typeface="Times New Roman"/>
                <a:cs typeface="Times New Roman"/>
                <a:sym typeface="Times New Roman"/>
              </a:rPr>
              <a:t>       Analyze for the risks involved and prepare </a:t>
            </a:r>
            <a:r>
              <a:rPr lang="en-US" sz="1665" dirty="0" err="1">
                <a:latin typeface="Times New Roman"/>
                <a:ea typeface="Times New Roman"/>
                <a:cs typeface="Times New Roman"/>
                <a:sym typeface="Times New Roman"/>
              </a:rPr>
              <a:t>.Net</a:t>
            </a:r>
            <a:r>
              <a:rPr lang="en-US" sz="1665" dirty="0">
                <a:latin typeface="Times New Roman"/>
                <a:ea typeface="Times New Roman"/>
                <a:cs typeface="Times New Roman"/>
                <a:sym typeface="Times New Roman"/>
              </a:rPr>
              <a:t> Backup</a:t>
            </a:r>
          </a:p>
          <a:p>
            <a:pPr marL="0" lvl="0" indent="0" algn="l" rtl="0">
              <a:lnSpc>
                <a:spcPct val="80000"/>
              </a:lnSpc>
              <a:spcBef>
                <a:spcPts val="0"/>
              </a:spcBef>
              <a:spcAft>
                <a:spcPts val="0"/>
              </a:spcAft>
              <a:buSzPts val="1480"/>
              <a:buNone/>
            </a:pPr>
            <a:r>
              <a:rPr lang="en-GB" dirty="0"/>
              <a:t>     </a:t>
            </a:r>
            <a:r>
              <a:rPr lang="en-GB" sz="1690" dirty="0">
                <a:latin typeface="Times New Roman" panose="02020603050405020304" pitchFamily="18" charset="0"/>
                <a:cs typeface="Times New Roman" panose="02020603050405020304" pitchFamily="18" charset="0"/>
              </a:rPr>
              <a:t>Prepare the structure of Lex API, and develop intents based on user requirements.</a:t>
            </a:r>
            <a:endParaRPr dirty="0"/>
          </a:p>
          <a:p>
            <a:pPr marL="0" lvl="0" indent="0" algn="l" rtl="0">
              <a:lnSpc>
                <a:spcPct val="80000"/>
              </a:lnSpc>
              <a:spcBef>
                <a:spcPts val="0"/>
              </a:spcBef>
              <a:spcAft>
                <a:spcPts val="0"/>
              </a:spcAft>
              <a:buSzPts val="1332"/>
              <a:buNone/>
            </a:pPr>
            <a:r>
              <a:rPr lang="en-US" sz="1665" dirty="0">
                <a:latin typeface="Times New Roman"/>
                <a:ea typeface="Times New Roman"/>
                <a:cs typeface="Times New Roman"/>
                <a:sym typeface="Times New Roman"/>
              </a:rPr>
              <a:t>       Creation of Back-End and integration with the front-end.</a:t>
            </a:r>
            <a:endParaRPr dirty="0"/>
          </a:p>
          <a:p>
            <a:pPr marL="0" lvl="0" indent="0" algn="l" rtl="0">
              <a:lnSpc>
                <a:spcPct val="80000"/>
              </a:lnSpc>
              <a:spcBef>
                <a:spcPts val="0"/>
              </a:spcBef>
              <a:spcAft>
                <a:spcPts val="0"/>
              </a:spcAft>
              <a:buSzPts val="1332"/>
              <a:buNone/>
            </a:pPr>
            <a:endParaRPr sz="1665" dirty="0">
              <a:latin typeface="Times New Roman"/>
              <a:ea typeface="Times New Roman"/>
              <a:cs typeface="Times New Roman"/>
              <a:sym typeface="Times New Roman"/>
            </a:endParaRPr>
          </a:p>
          <a:p>
            <a:pPr marL="0" lvl="0" indent="0" algn="l" rtl="0">
              <a:lnSpc>
                <a:spcPct val="80000"/>
              </a:lnSpc>
              <a:spcBef>
                <a:spcPts val="0"/>
              </a:spcBef>
              <a:spcAft>
                <a:spcPts val="0"/>
              </a:spcAft>
              <a:buSzPts val="1480"/>
              <a:buNone/>
            </a:pPr>
            <a:br>
              <a:rPr lang="en-US" sz="1850" dirty="0">
                <a:latin typeface="Times New Roman"/>
                <a:ea typeface="Times New Roman"/>
                <a:cs typeface="Times New Roman"/>
                <a:sym typeface="Times New Roman"/>
              </a:rPr>
            </a:br>
            <a:endParaRPr sz="2220" dirty="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7"/>
          <p:cNvSpPr txBox="1">
            <a:spLocks noGrp="1"/>
          </p:cNvSpPr>
          <p:nvPr>
            <p:ph type="title"/>
          </p:nvPr>
        </p:nvSpPr>
        <p:spPr>
          <a:xfrm>
            <a:off x="646111" y="452719"/>
            <a:ext cx="9404723" cy="743784"/>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2"/>
              </a:buClr>
              <a:buSzPts val="2800"/>
              <a:buFont typeface="Times New Roman"/>
              <a:buNone/>
            </a:pPr>
            <a:r>
              <a:rPr lang="en-US" sz="2800">
                <a:latin typeface="Times New Roman"/>
                <a:ea typeface="Times New Roman"/>
                <a:cs typeface="Times New Roman"/>
                <a:sym typeface="Times New Roman"/>
              </a:rPr>
              <a:t>Architecture</a:t>
            </a:r>
            <a:endParaRPr sz="3600">
              <a:latin typeface="Times New Roman"/>
              <a:ea typeface="Times New Roman"/>
              <a:cs typeface="Times New Roman"/>
              <a:sym typeface="Times New Roman"/>
            </a:endParaRPr>
          </a:p>
        </p:txBody>
      </p:sp>
      <p:sp>
        <p:nvSpPr>
          <p:cNvPr id="3" name="Text Placeholder 2">
            <a:extLst>
              <a:ext uri="{FF2B5EF4-FFF2-40B4-BE49-F238E27FC236}">
                <a16:creationId xmlns:a16="http://schemas.microsoft.com/office/drawing/2014/main" id="{6CA860E1-FB01-4A0D-AFA6-8FF8306DFBF2}"/>
              </a:ext>
            </a:extLst>
          </p:cNvPr>
          <p:cNvSpPr>
            <a:spLocks noGrp="1"/>
          </p:cNvSpPr>
          <p:nvPr>
            <p:ph type="body" idx="1"/>
          </p:nvPr>
        </p:nvSpPr>
        <p:spPr/>
        <p:txBody>
          <a:bodyPr/>
          <a:lstStyle/>
          <a:p>
            <a:endParaRPr lang="en-IE"/>
          </a:p>
        </p:txBody>
      </p:sp>
      <p:pic>
        <p:nvPicPr>
          <p:cNvPr id="5" name="Picture 4" descr="A screenshot of a cell phone&#10;&#10;Description automatically generated">
            <a:extLst>
              <a:ext uri="{FF2B5EF4-FFF2-40B4-BE49-F238E27FC236}">
                <a16:creationId xmlns:a16="http://schemas.microsoft.com/office/drawing/2014/main" id="{DE54C1B1-BE73-4EE4-9A39-75AD192A2D88}"/>
              </a:ext>
            </a:extLst>
          </p:cNvPr>
          <p:cNvPicPr>
            <a:picLocks noChangeAspect="1"/>
          </p:cNvPicPr>
          <p:nvPr/>
        </p:nvPicPr>
        <p:blipFill>
          <a:blip r:embed="rId3"/>
          <a:stretch>
            <a:fillRect/>
          </a:stretch>
        </p:blipFill>
        <p:spPr>
          <a:xfrm>
            <a:off x="646111" y="1359507"/>
            <a:ext cx="9836459" cy="504577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3"/>
        <p:cNvGrpSpPr/>
        <p:nvPr/>
      </p:nvGrpSpPr>
      <p:grpSpPr>
        <a:xfrm>
          <a:off x="0" y="0"/>
          <a:ext cx="0" cy="0"/>
          <a:chOff x="0" y="0"/>
          <a:chExt cx="0" cy="0"/>
        </a:xfrm>
      </p:grpSpPr>
      <p:sp>
        <p:nvSpPr>
          <p:cNvPr id="334" name="Google Shape;334;p8"/>
          <p:cNvSpPr/>
          <p:nvPr/>
        </p:nvSpPr>
        <p:spPr>
          <a:xfrm>
            <a:off x="0" y="0"/>
            <a:ext cx="12192000" cy="68580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335" name="Google Shape;335;p8"/>
          <p:cNvSpPr/>
          <p:nvPr/>
        </p:nvSpPr>
        <p:spPr>
          <a:xfrm>
            <a:off x="7560733" y="0"/>
            <a:ext cx="3215640" cy="6858000"/>
          </a:xfrm>
          <a:prstGeom prst="rect">
            <a:avLst/>
          </a:prstGeom>
          <a:solidFill>
            <a:srgbClr val="163C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entury Gothic"/>
              <a:ea typeface="Century Gothic"/>
              <a:cs typeface="Century Gothic"/>
              <a:sym typeface="Century Gothic"/>
            </a:endParaRPr>
          </a:p>
        </p:txBody>
      </p:sp>
      <p:sp>
        <p:nvSpPr>
          <p:cNvPr id="336" name="Google Shape;336;p8"/>
          <p:cNvSpPr txBox="1">
            <a:spLocks noGrp="1"/>
          </p:cNvSpPr>
          <p:nvPr>
            <p:ph type="title"/>
          </p:nvPr>
        </p:nvSpPr>
        <p:spPr>
          <a:xfrm>
            <a:off x="7825169" y="1447799"/>
            <a:ext cx="2731458" cy="4766734"/>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1"/>
              </a:buClr>
              <a:buSzPts val="4000"/>
              <a:buFont typeface="Times New Roman"/>
              <a:buNone/>
            </a:pPr>
            <a:r>
              <a:rPr lang="en-US" sz="4000">
                <a:solidFill>
                  <a:schemeClr val="lt1"/>
                </a:solidFill>
                <a:latin typeface="Times New Roman"/>
                <a:ea typeface="Times New Roman"/>
                <a:cs typeface="Times New Roman"/>
                <a:sym typeface="Times New Roman"/>
              </a:rPr>
              <a:t>DATA PLAN</a:t>
            </a:r>
            <a:endParaRPr/>
          </a:p>
        </p:txBody>
      </p:sp>
      <p:sp>
        <p:nvSpPr>
          <p:cNvPr id="337" name="Google Shape;337;p8"/>
          <p:cNvSpPr/>
          <p:nvPr/>
        </p:nvSpPr>
        <p:spPr>
          <a:xfrm>
            <a:off x="10764859" y="0"/>
            <a:ext cx="1438656" cy="6858000"/>
          </a:xfrm>
          <a:prstGeom prst="rect">
            <a:avLst/>
          </a:prstGeom>
          <a:solidFill>
            <a:srgbClr val="0E282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2"/>
              </a:solidFill>
              <a:latin typeface="Century Gothic"/>
              <a:ea typeface="Century Gothic"/>
              <a:cs typeface="Century Gothic"/>
              <a:sym typeface="Century Gothic"/>
            </a:endParaRPr>
          </a:p>
        </p:txBody>
      </p:sp>
      <p:sp>
        <p:nvSpPr>
          <p:cNvPr id="338" name="Google Shape;338;p8"/>
          <p:cNvSpPr txBox="1">
            <a:spLocks noGrp="1"/>
          </p:cNvSpPr>
          <p:nvPr>
            <p:ph type="body" idx="1"/>
          </p:nvPr>
        </p:nvSpPr>
        <p:spPr>
          <a:xfrm>
            <a:off x="395926" y="424206"/>
            <a:ext cx="6872140" cy="6141964"/>
          </a:xfrm>
          <a:prstGeom prst="rect">
            <a:avLst/>
          </a:prstGeom>
          <a:noFill/>
          <a:ln>
            <a:noFill/>
          </a:ln>
        </p:spPr>
        <p:txBody>
          <a:bodyPr spcFirstLastPara="1" wrap="square" lIns="91425" tIns="45700" rIns="91425" bIns="45700" anchor="t" anchorCtr="0">
            <a:normAutofit/>
          </a:bodyPr>
          <a:lstStyle/>
          <a:p>
            <a:pPr marL="342900" lvl="0" indent="-266700" algn="l" rtl="0">
              <a:lnSpc>
                <a:spcPct val="90000"/>
              </a:lnSpc>
              <a:spcBef>
                <a:spcPts val="1000"/>
              </a:spcBef>
              <a:spcAft>
                <a:spcPts val="0"/>
              </a:spcAft>
              <a:buSzPts val="1200"/>
              <a:buNone/>
            </a:pPr>
            <a:endParaRPr sz="1500" dirty="0">
              <a:latin typeface="Times New Roman"/>
              <a:ea typeface="Times New Roman"/>
              <a:cs typeface="Times New Roman"/>
              <a:sym typeface="Times New Roman"/>
            </a:endParaRPr>
          </a:p>
        </p:txBody>
      </p:sp>
      <p:pic>
        <p:nvPicPr>
          <p:cNvPr id="2" name="Picture 1">
            <a:extLst>
              <a:ext uri="{FF2B5EF4-FFF2-40B4-BE49-F238E27FC236}">
                <a16:creationId xmlns:a16="http://schemas.microsoft.com/office/drawing/2014/main" id="{66F6AF6F-2829-4F3B-B29E-8CF9C16B0C0B}"/>
              </a:ext>
            </a:extLst>
          </p:cNvPr>
          <p:cNvPicPr>
            <a:picLocks noChangeAspect="1"/>
          </p:cNvPicPr>
          <p:nvPr/>
        </p:nvPicPr>
        <p:blipFill rotWithShape="1">
          <a:blip r:embed="rId4"/>
          <a:srcRect l="28713" t="15404" r="31190" b="46279"/>
          <a:stretch/>
        </p:blipFill>
        <p:spPr>
          <a:xfrm>
            <a:off x="333207" y="291830"/>
            <a:ext cx="7019294" cy="6274340"/>
          </a:xfrm>
          <a:prstGeom prst="rect">
            <a:avLst/>
          </a:prstGeom>
        </p:spPr>
      </p:pic>
    </p:spTree>
    <p:extLst>
      <p:ext uri="{BB962C8B-B14F-4D97-AF65-F5344CB8AC3E}">
        <p14:creationId xmlns:p14="http://schemas.microsoft.com/office/powerpoint/2010/main" val="6158289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4">
            <a:alphaModFix/>
          </a:blip>
          <a:stretch>
            <a:fillRect/>
          </a:stretch>
        </a:blipFill>
        <a:effectLst/>
      </p:bgPr>
    </p:bg>
    <p:spTree>
      <p:nvGrpSpPr>
        <p:cNvPr id="1" name="Shape 333"/>
        <p:cNvGrpSpPr/>
        <p:nvPr/>
      </p:nvGrpSpPr>
      <p:grpSpPr>
        <a:xfrm>
          <a:off x="0" y="0"/>
          <a:ext cx="0" cy="0"/>
          <a:chOff x="0" y="0"/>
          <a:chExt cx="0" cy="0"/>
        </a:xfrm>
      </p:grpSpPr>
      <p:sp>
        <p:nvSpPr>
          <p:cNvPr id="334" name="Google Shape;334;p8"/>
          <p:cNvSpPr/>
          <p:nvPr/>
        </p:nvSpPr>
        <p:spPr>
          <a:xfrm>
            <a:off x="0" y="0"/>
            <a:ext cx="12192000" cy="68580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335" name="Google Shape;335;p8"/>
          <p:cNvSpPr/>
          <p:nvPr/>
        </p:nvSpPr>
        <p:spPr>
          <a:xfrm>
            <a:off x="7560733" y="0"/>
            <a:ext cx="3215640" cy="6858000"/>
          </a:xfrm>
          <a:prstGeom prst="rect">
            <a:avLst/>
          </a:prstGeom>
          <a:solidFill>
            <a:srgbClr val="163C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336" name="Google Shape;336;p8"/>
          <p:cNvSpPr txBox="1">
            <a:spLocks noGrp="1"/>
          </p:cNvSpPr>
          <p:nvPr>
            <p:ph type="title"/>
          </p:nvPr>
        </p:nvSpPr>
        <p:spPr>
          <a:xfrm>
            <a:off x="7825169" y="1447799"/>
            <a:ext cx="2731458" cy="4766734"/>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1"/>
              </a:buClr>
              <a:buSzPts val="4000"/>
              <a:buFont typeface="Times New Roman"/>
              <a:buNone/>
            </a:pPr>
            <a:r>
              <a:rPr lang="en-US" sz="4000">
                <a:solidFill>
                  <a:schemeClr val="lt1"/>
                </a:solidFill>
                <a:latin typeface="Times New Roman"/>
                <a:ea typeface="Times New Roman"/>
                <a:cs typeface="Times New Roman"/>
                <a:sym typeface="Times New Roman"/>
              </a:rPr>
              <a:t>DATA PLAN</a:t>
            </a:r>
            <a:endParaRPr/>
          </a:p>
        </p:txBody>
      </p:sp>
      <p:sp>
        <p:nvSpPr>
          <p:cNvPr id="338" name="Google Shape;338;p8"/>
          <p:cNvSpPr txBox="1">
            <a:spLocks noGrp="1"/>
          </p:cNvSpPr>
          <p:nvPr>
            <p:ph type="body" idx="1"/>
          </p:nvPr>
        </p:nvSpPr>
        <p:spPr>
          <a:xfrm>
            <a:off x="395926" y="424206"/>
            <a:ext cx="6872140" cy="6141964"/>
          </a:xfrm>
          <a:prstGeom prst="rect">
            <a:avLst/>
          </a:prstGeom>
          <a:noFill/>
          <a:ln>
            <a:noFill/>
          </a:ln>
        </p:spPr>
        <p:txBody>
          <a:bodyPr spcFirstLastPara="1" wrap="square" lIns="91425" tIns="45700" rIns="91425" bIns="45700" anchor="t" anchorCtr="0">
            <a:normAutofit/>
          </a:bodyPr>
          <a:lstStyle/>
          <a:p>
            <a:pPr marL="342900" lvl="0" indent="-266700" algn="l" rtl="0">
              <a:lnSpc>
                <a:spcPct val="90000"/>
              </a:lnSpc>
              <a:spcBef>
                <a:spcPts val="1000"/>
              </a:spcBef>
              <a:spcAft>
                <a:spcPts val="0"/>
              </a:spcAft>
              <a:buSzPts val="1200"/>
              <a:buNone/>
            </a:pPr>
            <a:endParaRPr sz="1500" dirty="0">
              <a:latin typeface="Times New Roman"/>
              <a:ea typeface="Times New Roman"/>
              <a:cs typeface="Times New Roman"/>
              <a:sym typeface="Times New Roman"/>
            </a:endParaRPr>
          </a:p>
        </p:txBody>
      </p:sp>
      <p:sp>
        <p:nvSpPr>
          <p:cNvPr id="337" name="Google Shape;337;p8"/>
          <p:cNvSpPr/>
          <p:nvPr/>
        </p:nvSpPr>
        <p:spPr>
          <a:xfrm>
            <a:off x="10764859" y="0"/>
            <a:ext cx="1438656" cy="6858000"/>
          </a:xfrm>
          <a:prstGeom prst="rect">
            <a:avLst/>
          </a:prstGeom>
          <a:solidFill>
            <a:srgbClr val="0E282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2"/>
              </a:solidFill>
              <a:latin typeface="Century Gothic"/>
              <a:ea typeface="Century Gothic"/>
              <a:cs typeface="Century Gothic"/>
              <a:sym typeface="Century Gothic"/>
            </a:endParaRPr>
          </a:p>
        </p:txBody>
      </p:sp>
      <p:pic>
        <p:nvPicPr>
          <p:cNvPr id="5" name="Picture 4" descr="A screenshot of a cell phone&#10;&#10;Description automatically generated">
            <a:extLst>
              <a:ext uri="{FF2B5EF4-FFF2-40B4-BE49-F238E27FC236}">
                <a16:creationId xmlns:a16="http://schemas.microsoft.com/office/drawing/2014/main" id="{F5C023C9-1220-4871-B9A3-A5BC54FF1A40}"/>
              </a:ext>
            </a:extLst>
          </p:cNvPr>
          <p:cNvPicPr>
            <a:picLocks noChangeAspect="1"/>
          </p:cNvPicPr>
          <p:nvPr/>
        </p:nvPicPr>
        <p:blipFill rotWithShape="1">
          <a:blip r:embed="rId5"/>
          <a:srcRect r="48678"/>
          <a:stretch/>
        </p:blipFill>
        <p:spPr>
          <a:xfrm>
            <a:off x="326501" y="291830"/>
            <a:ext cx="6941565" cy="6357545"/>
          </a:xfrm>
          <a:prstGeom prst="rect">
            <a:avLst/>
          </a:prstGeom>
        </p:spPr>
      </p:pic>
    </p:spTree>
  </p:cSld>
  <p:clrMapOvr>
    <a:overrideClrMapping bg1="lt1" tx1="dk1" bg2="dk2" tx2="lt2" accent1="accent1" accent2="accent2" accent3="accent3" accent4="accent4" accent5="accent5" accent6="accent6" hlink="hlink" folHlink="folHlink"/>
  </p:clrMapOvr>
</p:sld>
</file>

<file path=ppt/theme/theme1.xml><?xml version="1.0" encoding="utf-8"?>
<a:theme xmlns:a="http://schemas.openxmlformats.org/drawingml/2006/main" name="Ion">
  <a:themeElements>
    <a:clrScheme name="Ion">
      <a:dk1>
        <a:srgbClr val="000000"/>
      </a:dk1>
      <a:lt1>
        <a:srgbClr val="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Ion">
  <a:themeElements>
    <a:clrScheme name="Ion">
      <a:dk1>
        <a:srgbClr val="000000"/>
      </a:dk1>
      <a:lt1>
        <a:srgbClr val="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BrushVTI">
  <a:themeElements>
    <a:clrScheme name="AnalogousFromDarkSeedLeftStep">
      <a:dk1>
        <a:srgbClr val="000000"/>
      </a:dk1>
      <a:lt1>
        <a:srgbClr val="FFFFFF"/>
      </a:lt1>
      <a:dk2>
        <a:srgbClr val="412B24"/>
      </a:dk2>
      <a:lt2>
        <a:srgbClr val="E8E2E8"/>
      </a:lt2>
      <a:accent1>
        <a:srgbClr val="47B549"/>
      </a:accent1>
      <a:accent2>
        <a:srgbClr val="6BB13B"/>
      </a:accent2>
      <a:accent3>
        <a:srgbClr val="97A942"/>
      </a:accent3>
      <a:accent4>
        <a:srgbClr val="B1953B"/>
      </a:accent4>
      <a:accent5>
        <a:srgbClr val="C3764D"/>
      </a:accent5>
      <a:accent6>
        <a:srgbClr val="B13B43"/>
      </a:accent6>
      <a:hlink>
        <a:srgbClr val="AD7539"/>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Ion">
    <a:dk1>
      <a:srgbClr val="000000"/>
    </a:dk1>
    <a:lt1>
      <a:srgbClr val="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themeOverride>
</file>

<file path=docProps/app.xml><?xml version="1.0" encoding="utf-8"?>
<Properties xmlns="http://schemas.openxmlformats.org/officeDocument/2006/extended-properties" xmlns:vt="http://schemas.openxmlformats.org/officeDocument/2006/docPropsVTypes">
  <TotalTime>149</TotalTime>
  <Words>1212</Words>
  <Application>Microsoft Office PowerPoint</Application>
  <PresentationFormat>Widescreen</PresentationFormat>
  <Paragraphs>108</Paragraphs>
  <Slides>16</Slides>
  <Notes>14</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16</vt:i4>
      </vt:variant>
    </vt:vector>
  </HeadingPairs>
  <TitlesOfParts>
    <vt:vector size="26" baseType="lpstr">
      <vt:lpstr>Gill Sans</vt:lpstr>
      <vt:lpstr>Arial</vt:lpstr>
      <vt:lpstr>Calibri</vt:lpstr>
      <vt:lpstr>Century Gothic</vt:lpstr>
      <vt:lpstr>Abril Fatface</vt:lpstr>
      <vt:lpstr>Noto Sans Symbols</vt:lpstr>
      <vt:lpstr>Times New Roman</vt:lpstr>
      <vt:lpstr>Ion</vt:lpstr>
      <vt:lpstr>Ion</vt:lpstr>
      <vt:lpstr>BrushVTI</vt:lpstr>
      <vt:lpstr>COMP47250: Team Software Project</vt:lpstr>
      <vt:lpstr>Team Rocket  </vt:lpstr>
      <vt:lpstr>PowerPoint Presentation</vt:lpstr>
      <vt:lpstr>AIM  Creation of a Web-based Chatbot Application and Map Visualizer which would enable us to solve user queries regarding the COVID-19 pandemic across the world. We aim to create more awareness among people regarding the effects of the pandemic specifically in the health sector, i.e Infected rates, Death rates, Recovery rates, etc, by letting users directly interact with the chatbot. The web page will use trusted sources to gather relevant information in the aforementioned categories which will be used to drive the responses of the bot and power the map based visualizations of the world which will be also deployed on the same application.</vt:lpstr>
      <vt:lpstr>Project Plan</vt:lpstr>
      <vt:lpstr>Roles</vt:lpstr>
      <vt:lpstr>Architecture</vt:lpstr>
      <vt:lpstr>DATA PLAN</vt:lpstr>
      <vt:lpstr>DATA PLAN</vt:lpstr>
      <vt:lpstr>GitHub</vt:lpstr>
      <vt:lpstr>Team Management </vt:lpstr>
      <vt:lpstr>Progress So Far..</vt:lpstr>
      <vt:lpstr>PowerPoint Presentation</vt:lpstr>
      <vt:lpstr>Django framework</vt:lpstr>
      <vt:lpstr>Evaluation of the Application.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COMP47250: Team Software Project</dc:title>
  <dc:creator>Apurva Deore</dc:creator>
  <cp:lastModifiedBy>aditya.krishnan@ucdconnect.ie</cp:lastModifiedBy>
  <cp:revision>12</cp:revision>
  <dcterms:created xsi:type="dcterms:W3CDTF">2020-06-21T16:48:01Z</dcterms:created>
  <dcterms:modified xsi:type="dcterms:W3CDTF">2020-08-03T12:50:31Z</dcterms:modified>
</cp:coreProperties>
</file>